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935A-71D0-4700-AC1B-5788CA19F240}" type="datetimeFigureOut">
              <a:rPr lang="en-US" smtClean="0"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C88DC-1FC1-4E1F-AA6F-14A0257B95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9366"/>
            <a:ext cx="8153400" cy="653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359"/>
            <a:ext cx="8458200" cy="677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4532"/>
            <a:ext cx="8229600" cy="659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explain that…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 length is a moderate predictor of height for Math 217K students, even though:</a:t>
            </a:r>
          </a:p>
          <a:p>
            <a:r>
              <a:rPr lang="en-US" dirty="0" smtClean="0"/>
              <a:t>Hand length is a </a:t>
            </a:r>
            <a:r>
              <a:rPr lang="en-US" u="sng" dirty="0" smtClean="0"/>
              <a:t>very weak </a:t>
            </a:r>
            <a:r>
              <a:rPr lang="en-US" dirty="0" smtClean="0"/>
              <a:t>predictor of height for male students in Math 217K.</a:t>
            </a:r>
          </a:p>
          <a:p>
            <a:r>
              <a:rPr lang="en-US" dirty="0" smtClean="0"/>
              <a:t>Hand length is </a:t>
            </a:r>
            <a:r>
              <a:rPr lang="en-US" u="sng" dirty="0" smtClean="0"/>
              <a:t>basically worthless </a:t>
            </a:r>
            <a:r>
              <a:rPr lang="en-US" dirty="0" smtClean="0"/>
              <a:t>as a predictor of height for female students in Math 217K.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9095"/>
            <a:ext cx="8382000" cy="6718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500"/>
            <a:ext cx="8305800" cy="66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Hand length is a good predictor of gender, and gender is strongly associated with height.</a:t>
            </a:r>
          </a:p>
          <a:p>
            <a:r>
              <a:rPr lang="en-US" dirty="0" smtClean="0"/>
              <a:t>Hand length is moderately good at predicting students’ heights, but only because it gives an indication of their gender.</a:t>
            </a:r>
          </a:p>
          <a:p>
            <a:r>
              <a:rPr lang="en-US" dirty="0" smtClean="0"/>
              <a:t>Bottom line:  If the variables in a </a:t>
            </a:r>
            <a:r>
              <a:rPr lang="en-US" dirty="0" err="1" smtClean="0"/>
              <a:t>scatterplot</a:t>
            </a:r>
            <a:r>
              <a:rPr lang="en-US" dirty="0" smtClean="0"/>
              <a:t> are associated with a third variable, that variable’s effects should also be taken into account.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Equation	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5050" y="1152464"/>
            <a:ext cx="5111750" cy="463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Use the information on p.137 to find the equation of the regression line for calories vs. fat.</a:t>
            </a:r>
          </a:p>
          <a:p>
            <a:endParaRPr lang="en-US" sz="2000" dirty="0"/>
          </a:p>
          <a:p>
            <a:r>
              <a:rPr lang="en-US" sz="2000" dirty="0" smtClean="0"/>
              <a:t>Note:  Average fat content is 24.75 grams, with a standard deviation of 18.249 grams.  </a:t>
            </a:r>
          </a:p>
          <a:p>
            <a:endParaRPr lang="en-US" sz="2000" dirty="0"/>
          </a:p>
          <a:p>
            <a:r>
              <a:rPr lang="en-US" sz="2000" dirty="0" smtClean="0"/>
              <a:t>Average calorie content is 505.23 calories, with a standard deviation of 239.856 calories.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174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How do you explain that…</vt:lpstr>
      <vt:lpstr>Slide 5</vt:lpstr>
      <vt:lpstr>Slide 6</vt:lpstr>
      <vt:lpstr>Conclusion</vt:lpstr>
      <vt:lpstr>Regression Equation </vt:lpstr>
    </vt:vector>
  </TitlesOfParts>
  <Company>Hanover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CFA13</dc:creator>
  <cp:lastModifiedBy>CFA13</cp:lastModifiedBy>
  <cp:revision>7</cp:revision>
  <dcterms:created xsi:type="dcterms:W3CDTF">2010-02-08T13:31:31Z</dcterms:created>
  <dcterms:modified xsi:type="dcterms:W3CDTF">2010-02-08T13:54:42Z</dcterms:modified>
</cp:coreProperties>
</file>