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08" r:id="rId2"/>
    <p:sldId id="321" r:id="rId3"/>
    <p:sldId id="324" r:id="rId4"/>
    <p:sldId id="325" r:id="rId5"/>
    <p:sldId id="326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03" autoAdjust="0"/>
  </p:normalViewPr>
  <p:slideViewPr>
    <p:cSldViewPr>
      <p:cViewPr varScale="1">
        <p:scale>
          <a:sx n="48" d="100"/>
          <a:sy n="48" d="100"/>
        </p:scale>
        <p:origin x="120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540999-C120-4E22-93C8-A22701602446}" type="datetimeFigureOut">
              <a:rPr lang="en-US" smtClean="0"/>
              <a:t>8/28/2017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BDF721-0904-44B3-ADA7-86ED4D30D8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514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265FB4-8240-43E7-B860-F8A5D8716502}" type="datetimeFigureOut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FDAB96-16D0-4BEB-B408-288C2AC4D7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71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F56A-9403-48E7-9EF6-D148446A1999}" type="datetimeFigureOut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9335-A60E-4011-90F5-A90199480C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F56A-9403-48E7-9EF6-D148446A1999}" type="datetimeFigureOut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9335-A60E-4011-90F5-A90199480C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F56A-9403-48E7-9EF6-D148446A1999}" type="datetimeFigureOut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9335-A60E-4011-90F5-A90199480C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F56A-9403-48E7-9EF6-D148446A1999}" type="datetimeFigureOut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9335-A60E-4011-90F5-A90199480C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F56A-9403-48E7-9EF6-D148446A1999}" type="datetimeFigureOut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9335-A60E-4011-90F5-A90199480C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F56A-9403-48E7-9EF6-D148446A1999}" type="datetimeFigureOut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9335-A60E-4011-90F5-A90199480C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F56A-9403-48E7-9EF6-D148446A1999}" type="datetimeFigureOut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9335-A60E-4011-90F5-A90199480C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F56A-9403-48E7-9EF6-D148446A1999}" type="datetimeFigureOut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9335-A60E-4011-90F5-A90199480C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F56A-9403-48E7-9EF6-D148446A1999}" type="datetimeFigureOut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9335-A60E-4011-90F5-A90199480C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F56A-9403-48E7-9EF6-D148446A1999}" type="datetimeFigureOut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9335-A60E-4011-90F5-A90199480C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F56A-9403-48E7-9EF6-D148446A1999}" type="datetimeFigureOut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9335-A60E-4011-90F5-A90199480C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0F56A-9403-48E7-9EF6-D148446A1999}" type="datetimeFigureOut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39335-A60E-4011-90F5-A90199480C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579563" y="104775"/>
            <a:ext cx="4135437" cy="809625"/>
          </a:xfrm>
        </p:spPr>
        <p:txBody>
          <a:bodyPr/>
          <a:lstStyle/>
          <a:p>
            <a:r>
              <a:rPr lang="en-US" sz="3000" b="1" dirty="0" smtClean="0"/>
              <a:t>Dr. Brian G. Gall</a:t>
            </a: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/>
          <a:stretch>
            <a:fillRect/>
          </a:stretch>
        </p:blipFill>
        <p:spPr bwMode="auto">
          <a:xfrm>
            <a:off x="3276600" y="984250"/>
            <a:ext cx="20097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2" r="3912"/>
          <a:stretch>
            <a:fillRect/>
          </a:stretch>
        </p:blipFill>
        <p:spPr bwMode="auto">
          <a:xfrm>
            <a:off x="2278063" y="3841750"/>
            <a:ext cx="3479800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4325938"/>
            <a:ext cx="3386137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1750"/>
            <a:ext cx="2281238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2566988"/>
            <a:ext cx="2832100" cy="212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6"/>
          <a:stretch>
            <a:fillRect/>
          </a:stretch>
        </p:blipFill>
        <p:spPr bwMode="auto">
          <a:xfrm>
            <a:off x="5270500" y="4763"/>
            <a:ext cx="38735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2566988"/>
            <a:ext cx="1416050" cy="212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2" descr="G:\My Pictures\Hellbender\Niangua\Hellbender_00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" r="4578"/>
          <a:stretch>
            <a:fillRect/>
          </a:stretch>
        </p:blipFill>
        <p:spPr bwMode="auto">
          <a:xfrm>
            <a:off x="0" y="2438400"/>
            <a:ext cx="16795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54"/>
          <a:stretch>
            <a:fillRect/>
          </a:stretch>
        </p:blipFill>
        <p:spPr bwMode="auto">
          <a:xfrm>
            <a:off x="1679575" y="2449513"/>
            <a:ext cx="1687513" cy="139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31750"/>
            <a:ext cx="1966912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0" r="6044"/>
          <a:stretch>
            <a:fillRect/>
          </a:stretch>
        </p:blipFill>
        <p:spPr bwMode="auto">
          <a:xfrm>
            <a:off x="1981200" y="984250"/>
            <a:ext cx="1385888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16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41638"/>
            <a:ext cx="5874543" cy="391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37" y="0"/>
            <a:ext cx="3445764" cy="5181600"/>
          </a:xfrm>
        </p:spPr>
      </p:pic>
    </p:spTree>
    <p:extLst>
      <p:ext uri="{BB962C8B-B14F-4D97-AF65-F5344CB8AC3E}">
        <p14:creationId xmlns:p14="http://schemas.microsoft.com/office/powerpoint/2010/main" val="40547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4" y="533400"/>
            <a:ext cx="8842772" cy="5895182"/>
          </a:xfrm>
        </p:spPr>
      </p:pic>
    </p:spTree>
    <p:extLst>
      <p:ext uri="{BB962C8B-B14F-4D97-AF65-F5344CB8AC3E}">
        <p14:creationId xmlns:p14="http://schemas.microsoft.com/office/powerpoint/2010/main" val="103725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6" t="32205" b="20572"/>
          <a:stretch/>
        </p:blipFill>
        <p:spPr>
          <a:xfrm>
            <a:off x="2341962" y="261386"/>
            <a:ext cx="4460075" cy="6453010"/>
          </a:xfrm>
        </p:spPr>
      </p:pic>
    </p:spTree>
    <p:extLst>
      <p:ext uri="{BB962C8B-B14F-4D97-AF65-F5344CB8AC3E}">
        <p14:creationId xmlns:p14="http://schemas.microsoft.com/office/powerpoint/2010/main" val="3434315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812122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5668</TotalTime>
  <Words>6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Dr. Brian G. Gall</vt:lpstr>
      <vt:lpstr>PowerPoint Presentation</vt:lpstr>
      <vt:lpstr>PowerPoint Presentation</vt:lpstr>
      <vt:lpstr>PowerPoint Presentation</vt:lpstr>
      <vt:lpstr>PowerPoint Presentation</vt:lpstr>
    </vt:vector>
  </TitlesOfParts>
  <Company>Hanover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Biology? (2) Reading: Pg. 1- 8; 10 -13</dc:title>
  <dc:creator>starnes</dc:creator>
  <cp:lastModifiedBy>Brian Gall</cp:lastModifiedBy>
  <cp:revision>184</cp:revision>
  <cp:lastPrinted>2011-09-06T18:23:38Z</cp:lastPrinted>
  <dcterms:created xsi:type="dcterms:W3CDTF">2011-01-06T16:53:29Z</dcterms:created>
  <dcterms:modified xsi:type="dcterms:W3CDTF">2017-08-28T13:41:02Z</dcterms:modified>
</cp:coreProperties>
</file>