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4"/>
  </p:notesMasterIdLst>
  <p:handoutMasterIdLst>
    <p:handoutMasterId r:id="rId45"/>
  </p:handoutMasterIdLst>
  <p:sldIdLst>
    <p:sldId id="365" r:id="rId2"/>
    <p:sldId id="272" r:id="rId3"/>
    <p:sldId id="339" r:id="rId4"/>
    <p:sldId id="368" r:id="rId5"/>
    <p:sldId id="341" r:id="rId6"/>
    <p:sldId id="306" r:id="rId7"/>
    <p:sldId id="286" r:id="rId8"/>
    <p:sldId id="369" r:id="rId9"/>
    <p:sldId id="390" r:id="rId10"/>
    <p:sldId id="342" r:id="rId11"/>
    <p:sldId id="343" r:id="rId12"/>
    <p:sldId id="344" r:id="rId13"/>
    <p:sldId id="345" r:id="rId14"/>
    <p:sldId id="301" r:id="rId15"/>
    <p:sldId id="268" r:id="rId16"/>
    <p:sldId id="316" r:id="rId17"/>
    <p:sldId id="356" r:id="rId18"/>
    <p:sldId id="318" r:id="rId19"/>
    <p:sldId id="319" r:id="rId20"/>
    <p:sldId id="327" r:id="rId21"/>
    <p:sldId id="320" r:id="rId22"/>
    <p:sldId id="370" r:id="rId23"/>
    <p:sldId id="274" r:id="rId24"/>
    <p:sldId id="374" r:id="rId25"/>
    <p:sldId id="391" r:id="rId26"/>
    <p:sldId id="392" r:id="rId27"/>
    <p:sldId id="358" r:id="rId28"/>
    <p:sldId id="359" r:id="rId29"/>
    <p:sldId id="393" r:id="rId30"/>
    <p:sldId id="360" r:id="rId31"/>
    <p:sldId id="363" r:id="rId32"/>
    <p:sldId id="376" r:id="rId33"/>
    <p:sldId id="377" r:id="rId34"/>
    <p:sldId id="378" r:id="rId35"/>
    <p:sldId id="385" r:id="rId36"/>
    <p:sldId id="386" r:id="rId37"/>
    <p:sldId id="381" r:id="rId38"/>
    <p:sldId id="379" r:id="rId39"/>
    <p:sldId id="380" r:id="rId40"/>
    <p:sldId id="382" r:id="rId41"/>
    <p:sldId id="383" r:id="rId42"/>
    <p:sldId id="384" r:id="rId43"/>
  </p:sldIdLst>
  <p:sldSz cx="12192000" cy="6858000"/>
  <p:notesSz cx="6858000" cy="9296400"/>
  <p:defaultTextStyle>
    <a:defPPr>
      <a:defRPr lang="en-US"/>
    </a:defPPr>
    <a:lvl1pPr algn="l" rtl="0" fontAlgn="base">
      <a:spcBef>
        <a:spcPct val="0"/>
      </a:spcBef>
      <a:spcAft>
        <a:spcPct val="0"/>
      </a:spcAft>
      <a:defRPr sz="2400" kern="1200">
        <a:solidFill>
          <a:schemeClr val="tx1"/>
        </a:solidFill>
        <a:latin typeface="Arial Unicode MS" pitchFamily="34" charset="-128"/>
        <a:ea typeface="+mn-ea"/>
        <a:cs typeface="+mn-cs"/>
      </a:defRPr>
    </a:lvl1pPr>
    <a:lvl2pPr marL="457200" algn="l" rtl="0" fontAlgn="base">
      <a:spcBef>
        <a:spcPct val="0"/>
      </a:spcBef>
      <a:spcAft>
        <a:spcPct val="0"/>
      </a:spcAft>
      <a:defRPr sz="2400" kern="1200">
        <a:solidFill>
          <a:schemeClr val="tx1"/>
        </a:solidFill>
        <a:latin typeface="Arial Unicode MS" pitchFamily="34" charset="-128"/>
        <a:ea typeface="+mn-ea"/>
        <a:cs typeface="+mn-cs"/>
      </a:defRPr>
    </a:lvl2pPr>
    <a:lvl3pPr marL="914400" algn="l" rtl="0" fontAlgn="base">
      <a:spcBef>
        <a:spcPct val="0"/>
      </a:spcBef>
      <a:spcAft>
        <a:spcPct val="0"/>
      </a:spcAft>
      <a:defRPr sz="2400" kern="1200">
        <a:solidFill>
          <a:schemeClr val="tx1"/>
        </a:solidFill>
        <a:latin typeface="Arial Unicode MS" pitchFamily="34" charset="-128"/>
        <a:ea typeface="+mn-ea"/>
        <a:cs typeface="+mn-cs"/>
      </a:defRPr>
    </a:lvl3pPr>
    <a:lvl4pPr marL="1371600" algn="l" rtl="0" fontAlgn="base">
      <a:spcBef>
        <a:spcPct val="0"/>
      </a:spcBef>
      <a:spcAft>
        <a:spcPct val="0"/>
      </a:spcAft>
      <a:defRPr sz="2400" kern="1200">
        <a:solidFill>
          <a:schemeClr val="tx1"/>
        </a:solidFill>
        <a:latin typeface="Arial Unicode MS" pitchFamily="34" charset="-128"/>
        <a:ea typeface="+mn-ea"/>
        <a:cs typeface="+mn-cs"/>
      </a:defRPr>
    </a:lvl4pPr>
    <a:lvl5pPr marL="1828800" algn="l" rtl="0" fontAlgn="base">
      <a:spcBef>
        <a:spcPct val="0"/>
      </a:spcBef>
      <a:spcAft>
        <a:spcPct val="0"/>
      </a:spcAft>
      <a:defRPr sz="2400" kern="1200">
        <a:solidFill>
          <a:schemeClr val="tx1"/>
        </a:solidFill>
        <a:latin typeface="Arial Unicode MS" pitchFamily="34" charset="-128"/>
        <a:ea typeface="+mn-ea"/>
        <a:cs typeface="+mn-cs"/>
      </a:defRPr>
    </a:lvl5pPr>
    <a:lvl6pPr marL="2286000" algn="l" defTabSz="914400" rtl="0" eaLnBrk="1" latinLnBrk="0" hangingPunct="1">
      <a:defRPr sz="2400" kern="1200">
        <a:solidFill>
          <a:schemeClr val="tx1"/>
        </a:solidFill>
        <a:latin typeface="Arial Unicode MS" pitchFamily="34" charset="-128"/>
        <a:ea typeface="+mn-ea"/>
        <a:cs typeface="+mn-cs"/>
      </a:defRPr>
    </a:lvl6pPr>
    <a:lvl7pPr marL="2743200" algn="l" defTabSz="914400" rtl="0" eaLnBrk="1" latinLnBrk="0" hangingPunct="1">
      <a:defRPr sz="2400" kern="1200">
        <a:solidFill>
          <a:schemeClr val="tx1"/>
        </a:solidFill>
        <a:latin typeface="Arial Unicode MS" pitchFamily="34" charset="-128"/>
        <a:ea typeface="+mn-ea"/>
        <a:cs typeface="+mn-cs"/>
      </a:defRPr>
    </a:lvl7pPr>
    <a:lvl8pPr marL="3200400" algn="l" defTabSz="914400" rtl="0" eaLnBrk="1" latinLnBrk="0" hangingPunct="1">
      <a:defRPr sz="2400" kern="1200">
        <a:solidFill>
          <a:schemeClr val="tx1"/>
        </a:solidFill>
        <a:latin typeface="Arial Unicode MS" pitchFamily="34" charset="-128"/>
        <a:ea typeface="+mn-ea"/>
        <a:cs typeface="+mn-cs"/>
      </a:defRPr>
    </a:lvl8pPr>
    <a:lvl9pPr marL="3657600" algn="l" defTabSz="914400" rtl="0" eaLnBrk="1" latinLnBrk="0" hangingPunct="1">
      <a:defRPr sz="2400" kern="1200">
        <a:solidFill>
          <a:schemeClr val="tx1"/>
        </a:solidFill>
        <a:latin typeface="Arial Unicode MS" pitchFamily="34" charset="-128"/>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6600"/>
    <a:srgbClr val="FF9933"/>
    <a:srgbClr val="FF3300"/>
    <a:srgbClr val="CC6600"/>
    <a:srgbClr val="FF9900"/>
    <a:srgbClr val="FFCC00"/>
    <a:srgbClr val="00FF00"/>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84799" autoAdjust="0"/>
  </p:normalViewPr>
  <p:slideViewPr>
    <p:cSldViewPr>
      <p:cViewPr varScale="1">
        <p:scale>
          <a:sx n="70" d="100"/>
          <a:sy n="70" d="100"/>
        </p:scale>
        <p:origin x="264" y="78"/>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7826" name="Rectangle 2"/>
          <p:cNvSpPr>
            <a:spLocks noGrp="1" noChangeArrowheads="1"/>
          </p:cNvSpPr>
          <p:nvPr>
            <p:ph type="hdr" sz="quarter"/>
          </p:nvPr>
        </p:nvSpPr>
        <p:spPr bwMode="auto">
          <a:xfrm>
            <a:off x="0" y="0"/>
            <a:ext cx="2971800" cy="46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302" tIns="46151" rIns="92302" bIns="46151" numCol="1" anchor="t" anchorCtr="0" compatLnSpc="1">
            <a:prstTxWarp prst="textNoShape">
              <a:avLst/>
            </a:prstTxWarp>
          </a:bodyPr>
          <a:lstStyle>
            <a:lvl1pPr defTabSz="923186">
              <a:defRPr sz="1200">
                <a:latin typeface="Times New Roman" pitchFamily="18" charset="0"/>
              </a:defRPr>
            </a:lvl1pPr>
          </a:lstStyle>
          <a:p>
            <a:pPr>
              <a:defRPr/>
            </a:pPr>
            <a:endParaRPr lang="en-US"/>
          </a:p>
        </p:txBody>
      </p:sp>
      <p:sp>
        <p:nvSpPr>
          <p:cNvPr id="77827" name="Rectangle 3"/>
          <p:cNvSpPr>
            <a:spLocks noGrp="1" noChangeArrowheads="1"/>
          </p:cNvSpPr>
          <p:nvPr>
            <p:ph type="dt" sz="quarter" idx="1"/>
          </p:nvPr>
        </p:nvSpPr>
        <p:spPr bwMode="auto">
          <a:xfrm>
            <a:off x="3886200" y="0"/>
            <a:ext cx="2971800" cy="46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302" tIns="46151" rIns="92302" bIns="46151" numCol="1" anchor="t" anchorCtr="0" compatLnSpc="1">
            <a:prstTxWarp prst="textNoShape">
              <a:avLst/>
            </a:prstTxWarp>
          </a:bodyPr>
          <a:lstStyle>
            <a:lvl1pPr algn="r" defTabSz="923186">
              <a:defRPr sz="1200">
                <a:latin typeface="Times New Roman" pitchFamily="18" charset="0"/>
              </a:defRPr>
            </a:lvl1pPr>
          </a:lstStyle>
          <a:p>
            <a:pPr>
              <a:defRPr/>
            </a:pPr>
            <a:endParaRPr lang="en-US"/>
          </a:p>
        </p:txBody>
      </p:sp>
      <p:sp>
        <p:nvSpPr>
          <p:cNvPr id="77828" name="Rectangle 4"/>
          <p:cNvSpPr>
            <a:spLocks noGrp="1" noChangeArrowheads="1"/>
          </p:cNvSpPr>
          <p:nvPr>
            <p:ph type="ftr" sz="quarter" idx="2"/>
          </p:nvPr>
        </p:nvSpPr>
        <p:spPr bwMode="auto">
          <a:xfrm>
            <a:off x="0" y="8832850"/>
            <a:ext cx="2971800" cy="46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302" tIns="46151" rIns="92302" bIns="46151" numCol="1" anchor="b" anchorCtr="0" compatLnSpc="1">
            <a:prstTxWarp prst="textNoShape">
              <a:avLst/>
            </a:prstTxWarp>
          </a:bodyPr>
          <a:lstStyle>
            <a:lvl1pPr defTabSz="923186">
              <a:defRPr sz="1200">
                <a:latin typeface="Times New Roman" pitchFamily="18" charset="0"/>
              </a:defRPr>
            </a:lvl1pPr>
          </a:lstStyle>
          <a:p>
            <a:pPr>
              <a:defRPr/>
            </a:pPr>
            <a:endParaRPr lang="en-US"/>
          </a:p>
        </p:txBody>
      </p:sp>
      <p:sp>
        <p:nvSpPr>
          <p:cNvPr id="77829" name="Rectangle 5"/>
          <p:cNvSpPr>
            <a:spLocks noGrp="1" noChangeArrowheads="1"/>
          </p:cNvSpPr>
          <p:nvPr>
            <p:ph type="sldNum" sz="quarter" idx="3"/>
          </p:nvPr>
        </p:nvSpPr>
        <p:spPr bwMode="auto">
          <a:xfrm>
            <a:off x="3886200" y="8832850"/>
            <a:ext cx="2971800" cy="46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302" tIns="46151" rIns="92302" bIns="46151" numCol="1" anchor="b" anchorCtr="0" compatLnSpc="1">
            <a:prstTxWarp prst="textNoShape">
              <a:avLst/>
            </a:prstTxWarp>
          </a:bodyPr>
          <a:lstStyle>
            <a:lvl1pPr algn="r" defTabSz="923186">
              <a:defRPr sz="1200">
                <a:latin typeface="Times New Roman" pitchFamily="18" charset="0"/>
              </a:defRPr>
            </a:lvl1pPr>
          </a:lstStyle>
          <a:p>
            <a:pPr>
              <a:defRPr/>
            </a:pPr>
            <a:fld id="{DE5F0EEC-57BA-43E9-A0B1-ED6D9B8E02B7}" type="slidenum">
              <a:rPr lang="en-US"/>
              <a:pPr>
                <a:defRPr/>
              </a:pPr>
              <a:t>‹#›</a:t>
            </a:fld>
            <a:endParaRPr lang="en-US"/>
          </a:p>
        </p:txBody>
      </p:sp>
    </p:spTree>
    <p:extLst>
      <p:ext uri="{BB962C8B-B14F-4D97-AF65-F5344CB8AC3E}">
        <p14:creationId xmlns:p14="http://schemas.microsoft.com/office/powerpoint/2010/main" val="52216175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8786" name="Rectangle 2"/>
          <p:cNvSpPr>
            <a:spLocks noGrp="1" noChangeArrowheads="1"/>
          </p:cNvSpPr>
          <p:nvPr>
            <p:ph type="hdr" sz="quarter"/>
          </p:nvPr>
        </p:nvSpPr>
        <p:spPr bwMode="auto">
          <a:xfrm>
            <a:off x="0" y="0"/>
            <a:ext cx="2971800" cy="46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7316" tIns="43658" rIns="87316" bIns="43658" numCol="1" anchor="t" anchorCtr="0" compatLnSpc="1">
            <a:prstTxWarp prst="textNoShape">
              <a:avLst/>
            </a:prstTxWarp>
          </a:bodyPr>
          <a:lstStyle>
            <a:lvl1pPr>
              <a:defRPr sz="1100">
                <a:latin typeface="Times New Roman" pitchFamily="18" charset="0"/>
              </a:defRPr>
            </a:lvl1pPr>
          </a:lstStyle>
          <a:p>
            <a:pPr>
              <a:defRPr/>
            </a:pPr>
            <a:endParaRPr lang="en-US"/>
          </a:p>
        </p:txBody>
      </p:sp>
      <p:sp>
        <p:nvSpPr>
          <p:cNvPr id="118787" name="Rectangle 3"/>
          <p:cNvSpPr>
            <a:spLocks noGrp="1" noChangeArrowheads="1"/>
          </p:cNvSpPr>
          <p:nvPr>
            <p:ph type="dt" idx="1"/>
          </p:nvPr>
        </p:nvSpPr>
        <p:spPr bwMode="auto">
          <a:xfrm>
            <a:off x="3884613" y="0"/>
            <a:ext cx="2971800" cy="46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7316" tIns="43658" rIns="87316" bIns="43658" numCol="1" anchor="t" anchorCtr="0" compatLnSpc="1">
            <a:prstTxWarp prst="textNoShape">
              <a:avLst/>
            </a:prstTxWarp>
          </a:bodyPr>
          <a:lstStyle>
            <a:lvl1pPr algn="r">
              <a:defRPr sz="1100">
                <a:latin typeface="Times New Roman" pitchFamily="18" charset="0"/>
              </a:defRPr>
            </a:lvl1pPr>
          </a:lstStyle>
          <a:p>
            <a:pPr>
              <a:defRPr/>
            </a:pPr>
            <a:endParaRPr lang="en-US"/>
          </a:p>
        </p:txBody>
      </p:sp>
      <p:sp>
        <p:nvSpPr>
          <p:cNvPr id="47108" name="Rectangle 4"/>
          <p:cNvSpPr>
            <a:spLocks noGrp="1" noRot="1" noChangeAspect="1" noChangeArrowheads="1" noTextEdit="1"/>
          </p:cNvSpPr>
          <p:nvPr>
            <p:ph type="sldImg" idx="2"/>
          </p:nvPr>
        </p:nvSpPr>
        <p:spPr bwMode="auto">
          <a:xfrm>
            <a:off x="331788" y="698500"/>
            <a:ext cx="6196012" cy="348615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18789" name="Rectangle 5"/>
          <p:cNvSpPr>
            <a:spLocks noGrp="1" noChangeArrowheads="1"/>
          </p:cNvSpPr>
          <p:nvPr>
            <p:ph type="body" sz="quarter" idx="3"/>
          </p:nvPr>
        </p:nvSpPr>
        <p:spPr bwMode="auto">
          <a:xfrm>
            <a:off x="685800" y="4416425"/>
            <a:ext cx="5486400" cy="4181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7316" tIns="43658" rIns="87316" bIns="43658"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8790" name="Rectangle 6"/>
          <p:cNvSpPr>
            <a:spLocks noGrp="1" noChangeArrowheads="1"/>
          </p:cNvSpPr>
          <p:nvPr>
            <p:ph type="ftr" sz="quarter" idx="4"/>
          </p:nvPr>
        </p:nvSpPr>
        <p:spPr bwMode="auto">
          <a:xfrm>
            <a:off x="0" y="8831263"/>
            <a:ext cx="2971800" cy="46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7316" tIns="43658" rIns="87316" bIns="43658" numCol="1" anchor="b" anchorCtr="0" compatLnSpc="1">
            <a:prstTxWarp prst="textNoShape">
              <a:avLst/>
            </a:prstTxWarp>
          </a:bodyPr>
          <a:lstStyle>
            <a:lvl1pPr>
              <a:defRPr sz="1100">
                <a:latin typeface="Times New Roman" pitchFamily="18" charset="0"/>
              </a:defRPr>
            </a:lvl1pPr>
          </a:lstStyle>
          <a:p>
            <a:pPr>
              <a:defRPr/>
            </a:pPr>
            <a:endParaRPr lang="en-US"/>
          </a:p>
        </p:txBody>
      </p:sp>
      <p:sp>
        <p:nvSpPr>
          <p:cNvPr id="118791" name="Rectangle 7"/>
          <p:cNvSpPr>
            <a:spLocks noGrp="1" noChangeArrowheads="1"/>
          </p:cNvSpPr>
          <p:nvPr>
            <p:ph type="sldNum" sz="quarter" idx="5"/>
          </p:nvPr>
        </p:nvSpPr>
        <p:spPr bwMode="auto">
          <a:xfrm>
            <a:off x="3884613" y="8831263"/>
            <a:ext cx="2971800" cy="46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7316" tIns="43658" rIns="87316" bIns="43658" numCol="1" anchor="b" anchorCtr="0" compatLnSpc="1">
            <a:prstTxWarp prst="textNoShape">
              <a:avLst/>
            </a:prstTxWarp>
          </a:bodyPr>
          <a:lstStyle>
            <a:lvl1pPr algn="r">
              <a:defRPr sz="1100">
                <a:latin typeface="Times New Roman" pitchFamily="18" charset="0"/>
              </a:defRPr>
            </a:lvl1pPr>
          </a:lstStyle>
          <a:p>
            <a:pPr>
              <a:defRPr/>
            </a:pPr>
            <a:fld id="{DD2C64CB-FCD7-4D9A-BA3C-0F117CF3872C}" type="slidenum">
              <a:rPr lang="en-US"/>
              <a:pPr>
                <a:defRPr/>
              </a:pPr>
              <a:t>‹#›</a:t>
            </a:fld>
            <a:endParaRPr lang="en-US"/>
          </a:p>
        </p:txBody>
      </p:sp>
    </p:spTree>
    <p:extLst>
      <p:ext uri="{BB962C8B-B14F-4D97-AF65-F5344CB8AC3E}">
        <p14:creationId xmlns:p14="http://schemas.microsoft.com/office/powerpoint/2010/main" val="182722904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a:xfrm>
            <a:off x="331788" y="698500"/>
            <a:ext cx="6196012" cy="3486150"/>
          </a:xfrm>
          <a:ln/>
        </p:spPr>
      </p:sp>
      <p:sp>
        <p:nvSpPr>
          <p:cNvPr id="48131" name="Notes Placeholder 2"/>
          <p:cNvSpPr>
            <a:spLocks noGrp="1"/>
          </p:cNvSpPr>
          <p:nvPr>
            <p:ph type="body" idx="1"/>
          </p:nvPr>
        </p:nvSpPr>
        <p:spPr>
          <a:noFill/>
        </p:spPr>
        <p:txBody>
          <a:bodyPr/>
          <a:lstStyle/>
          <a:p>
            <a:endParaRPr lang="en-US"/>
          </a:p>
        </p:txBody>
      </p:sp>
      <p:sp>
        <p:nvSpPr>
          <p:cNvPr id="48132" name="Slide Number Placeholder 3"/>
          <p:cNvSpPr>
            <a:spLocks noGrp="1"/>
          </p:cNvSpPr>
          <p:nvPr>
            <p:ph type="sldNum" sz="quarter" idx="5"/>
          </p:nvPr>
        </p:nvSpPr>
        <p:spPr>
          <a:noFill/>
        </p:spPr>
        <p:txBody>
          <a:bodyPr/>
          <a:lstStyle>
            <a:lvl1pPr eaLnBrk="0" hangingPunct="0">
              <a:defRPr sz="2400">
                <a:solidFill>
                  <a:schemeClr val="tx1"/>
                </a:solidFill>
                <a:latin typeface="Arial Unicode MS" pitchFamily="34" charset="-128"/>
              </a:defRPr>
            </a:lvl1pPr>
            <a:lvl2pPr marL="742950" indent="-285750" eaLnBrk="0" hangingPunct="0">
              <a:defRPr sz="2400">
                <a:solidFill>
                  <a:schemeClr val="tx1"/>
                </a:solidFill>
                <a:latin typeface="Arial Unicode MS" pitchFamily="34" charset="-128"/>
              </a:defRPr>
            </a:lvl2pPr>
            <a:lvl3pPr marL="1143000" indent="-228600" eaLnBrk="0" hangingPunct="0">
              <a:defRPr sz="2400">
                <a:solidFill>
                  <a:schemeClr val="tx1"/>
                </a:solidFill>
                <a:latin typeface="Arial Unicode MS" pitchFamily="34" charset="-128"/>
              </a:defRPr>
            </a:lvl3pPr>
            <a:lvl4pPr marL="1600200" indent="-228600" eaLnBrk="0" hangingPunct="0">
              <a:defRPr sz="2400">
                <a:solidFill>
                  <a:schemeClr val="tx1"/>
                </a:solidFill>
                <a:latin typeface="Arial Unicode MS" pitchFamily="34" charset="-128"/>
              </a:defRPr>
            </a:lvl4pPr>
            <a:lvl5pPr marL="2057400" indent="-228600" eaLnBrk="0" hangingPunct="0">
              <a:defRPr sz="2400">
                <a:solidFill>
                  <a:schemeClr val="tx1"/>
                </a:solidFill>
                <a:latin typeface="Arial Unicode MS" pitchFamily="34" charset="-128"/>
              </a:defRPr>
            </a:lvl5pPr>
            <a:lvl6pPr marL="2514600" indent="-228600" eaLnBrk="0" fontAlgn="base" hangingPunct="0">
              <a:spcBef>
                <a:spcPct val="0"/>
              </a:spcBef>
              <a:spcAft>
                <a:spcPct val="0"/>
              </a:spcAft>
              <a:defRPr sz="2400">
                <a:solidFill>
                  <a:schemeClr val="tx1"/>
                </a:solidFill>
                <a:latin typeface="Arial Unicode MS" pitchFamily="34" charset="-128"/>
              </a:defRPr>
            </a:lvl6pPr>
            <a:lvl7pPr marL="2971800" indent="-228600" eaLnBrk="0" fontAlgn="base" hangingPunct="0">
              <a:spcBef>
                <a:spcPct val="0"/>
              </a:spcBef>
              <a:spcAft>
                <a:spcPct val="0"/>
              </a:spcAft>
              <a:defRPr sz="2400">
                <a:solidFill>
                  <a:schemeClr val="tx1"/>
                </a:solidFill>
                <a:latin typeface="Arial Unicode MS" pitchFamily="34" charset="-128"/>
              </a:defRPr>
            </a:lvl7pPr>
            <a:lvl8pPr marL="3429000" indent="-228600" eaLnBrk="0" fontAlgn="base" hangingPunct="0">
              <a:spcBef>
                <a:spcPct val="0"/>
              </a:spcBef>
              <a:spcAft>
                <a:spcPct val="0"/>
              </a:spcAft>
              <a:defRPr sz="2400">
                <a:solidFill>
                  <a:schemeClr val="tx1"/>
                </a:solidFill>
                <a:latin typeface="Arial Unicode MS" pitchFamily="34" charset="-128"/>
              </a:defRPr>
            </a:lvl8pPr>
            <a:lvl9pPr marL="3886200" indent="-228600" eaLnBrk="0" fontAlgn="base" hangingPunct="0">
              <a:spcBef>
                <a:spcPct val="0"/>
              </a:spcBef>
              <a:spcAft>
                <a:spcPct val="0"/>
              </a:spcAft>
              <a:defRPr sz="2400">
                <a:solidFill>
                  <a:schemeClr val="tx1"/>
                </a:solidFill>
                <a:latin typeface="Arial Unicode MS" pitchFamily="34" charset="-128"/>
              </a:defRPr>
            </a:lvl9pPr>
          </a:lstStyle>
          <a:p>
            <a:pPr eaLnBrk="1" hangingPunct="1"/>
            <a:fld id="{B7C323EC-4071-4122-9385-7E3943807AEB}" type="slidenum">
              <a:rPr lang="en-US" sz="1100" smtClean="0">
                <a:latin typeface="Times New Roman" pitchFamily="18" charset="0"/>
              </a:rPr>
              <a:pPr eaLnBrk="1" hangingPunct="1"/>
              <a:t>1</a:t>
            </a:fld>
            <a:endParaRPr lang="en-US" sz="1100">
              <a:latin typeface="Times New Roman" pitchFamily="18"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1788" y="698500"/>
            <a:ext cx="6196012" cy="3486150"/>
          </a:xfrm>
        </p:spPr>
      </p:sp>
      <p:sp>
        <p:nvSpPr>
          <p:cNvPr id="3" name="Notes Placeholder 2"/>
          <p:cNvSpPr>
            <a:spLocks noGrp="1"/>
          </p:cNvSpPr>
          <p:nvPr>
            <p:ph type="body" idx="1"/>
          </p:nvPr>
        </p:nvSpPr>
        <p:spPr/>
        <p:txBody>
          <a:bodyPr/>
          <a:lstStyle/>
          <a:p>
            <a:pPr lvl="1"/>
            <a:r>
              <a:rPr lang="en-US" dirty="0">
                <a:latin typeface="Arial" charset="0"/>
                <a:cs typeface="Arial" charset="0"/>
              </a:rPr>
              <a:t>Complexity = Perfection</a:t>
            </a:r>
          </a:p>
          <a:p>
            <a:pPr lvl="1"/>
            <a:r>
              <a:rPr lang="en-US" dirty="0">
                <a:latin typeface="Arial" charset="0"/>
                <a:cs typeface="Arial" charset="0"/>
              </a:rPr>
              <a:t>Vague…</a:t>
            </a:r>
          </a:p>
          <a:p>
            <a:pPr lvl="1"/>
            <a:r>
              <a:rPr lang="en-US" dirty="0">
                <a:latin typeface="Arial" charset="0"/>
                <a:cs typeface="Arial" charset="0"/>
              </a:rPr>
              <a:t>Not how evolution works</a:t>
            </a:r>
          </a:p>
          <a:p>
            <a:endParaRPr lang="en-US" dirty="0"/>
          </a:p>
        </p:txBody>
      </p:sp>
      <p:sp>
        <p:nvSpPr>
          <p:cNvPr id="4" name="Slide Number Placeholder 3"/>
          <p:cNvSpPr>
            <a:spLocks noGrp="1"/>
          </p:cNvSpPr>
          <p:nvPr>
            <p:ph type="sldNum" sz="quarter" idx="5"/>
          </p:nvPr>
        </p:nvSpPr>
        <p:spPr/>
        <p:txBody>
          <a:bodyPr/>
          <a:lstStyle/>
          <a:p>
            <a:pPr>
              <a:defRPr/>
            </a:pPr>
            <a:fld id="{DD2C64CB-FCD7-4D9A-BA3C-0F117CF3872C}" type="slidenum">
              <a:rPr lang="en-US" smtClean="0"/>
              <a:pPr>
                <a:defRPr/>
              </a:pPr>
              <a:t>3</a:t>
            </a:fld>
            <a:endParaRPr lang="en-US"/>
          </a:p>
        </p:txBody>
      </p:sp>
    </p:spTree>
    <p:extLst>
      <p:ext uri="{BB962C8B-B14F-4D97-AF65-F5344CB8AC3E}">
        <p14:creationId xmlns:p14="http://schemas.microsoft.com/office/powerpoint/2010/main" val="20117911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p:spPr>
        <p:txBody>
          <a:bodyPr/>
          <a:lstStyle>
            <a:lvl1pPr eaLnBrk="0" hangingPunct="0">
              <a:defRPr sz="2400">
                <a:solidFill>
                  <a:schemeClr val="tx1"/>
                </a:solidFill>
                <a:latin typeface="Arial Unicode MS" pitchFamily="34" charset="-128"/>
              </a:defRPr>
            </a:lvl1pPr>
            <a:lvl2pPr marL="742950" indent="-285750" eaLnBrk="0" hangingPunct="0">
              <a:defRPr sz="2400">
                <a:solidFill>
                  <a:schemeClr val="tx1"/>
                </a:solidFill>
                <a:latin typeface="Arial Unicode MS" pitchFamily="34" charset="-128"/>
              </a:defRPr>
            </a:lvl2pPr>
            <a:lvl3pPr marL="1143000" indent="-228600" eaLnBrk="0" hangingPunct="0">
              <a:defRPr sz="2400">
                <a:solidFill>
                  <a:schemeClr val="tx1"/>
                </a:solidFill>
                <a:latin typeface="Arial Unicode MS" pitchFamily="34" charset="-128"/>
              </a:defRPr>
            </a:lvl3pPr>
            <a:lvl4pPr marL="1600200" indent="-228600" eaLnBrk="0" hangingPunct="0">
              <a:defRPr sz="2400">
                <a:solidFill>
                  <a:schemeClr val="tx1"/>
                </a:solidFill>
                <a:latin typeface="Arial Unicode MS" pitchFamily="34" charset="-128"/>
              </a:defRPr>
            </a:lvl4pPr>
            <a:lvl5pPr marL="2057400" indent="-228600" eaLnBrk="0" hangingPunct="0">
              <a:defRPr sz="2400">
                <a:solidFill>
                  <a:schemeClr val="tx1"/>
                </a:solidFill>
                <a:latin typeface="Arial Unicode MS" pitchFamily="34" charset="-128"/>
              </a:defRPr>
            </a:lvl5pPr>
            <a:lvl6pPr marL="2514600" indent="-228600" eaLnBrk="0" fontAlgn="base" hangingPunct="0">
              <a:spcBef>
                <a:spcPct val="0"/>
              </a:spcBef>
              <a:spcAft>
                <a:spcPct val="0"/>
              </a:spcAft>
              <a:defRPr sz="2400">
                <a:solidFill>
                  <a:schemeClr val="tx1"/>
                </a:solidFill>
                <a:latin typeface="Arial Unicode MS" pitchFamily="34" charset="-128"/>
              </a:defRPr>
            </a:lvl6pPr>
            <a:lvl7pPr marL="2971800" indent="-228600" eaLnBrk="0" fontAlgn="base" hangingPunct="0">
              <a:spcBef>
                <a:spcPct val="0"/>
              </a:spcBef>
              <a:spcAft>
                <a:spcPct val="0"/>
              </a:spcAft>
              <a:defRPr sz="2400">
                <a:solidFill>
                  <a:schemeClr val="tx1"/>
                </a:solidFill>
                <a:latin typeface="Arial Unicode MS" pitchFamily="34" charset="-128"/>
              </a:defRPr>
            </a:lvl7pPr>
            <a:lvl8pPr marL="3429000" indent="-228600" eaLnBrk="0" fontAlgn="base" hangingPunct="0">
              <a:spcBef>
                <a:spcPct val="0"/>
              </a:spcBef>
              <a:spcAft>
                <a:spcPct val="0"/>
              </a:spcAft>
              <a:defRPr sz="2400">
                <a:solidFill>
                  <a:schemeClr val="tx1"/>
                </a:solidFill>
                <a:latin typeface="Arial Unicode MS" pitchFamily="34" charset="-128"/>
              </a:defRPr>
            </a:lvl8pPr>
            <a:lvl9pPr marL="3886200" indent="-228600" eaLnBrk="0" fontAlgn="base" hangingPunct="0">
              <a:spcBef>
                <a:spcPct val="0"/>
              </a:spcBef>
              <a:spcAft>
                <a:spcPct val="0"/>
              </a:spcAft>
              <a:defRPr sz="2400">
                <a:solidFill>
                  <a:schemeClr val="tx1"/>
                </a:solidFill>
                <a:latin typeface="Arial Unicode MS" pitchFamily="34" charset="-128"/>
              </a:defRPr>
            </a:lvl9pPr>
          </a:lstStyle>
          <a:p>
            <a:pPr eaLnBrk="1" hangingPunct="1"/>
            <a:fld id="{CFA67C5D-1724-446F-B58A-B91BE5565D83}" type="slidenum">
              <a:rPr lang="en-US" sz="1100" smtClean="0">
                <a:latin typeface="Times New Roman" pitchFamily="18" charset="0"/>
              </a:rPr>
              <a:pPr eaLnBrk="1" hangingPunct="1"/>
              <a:t>13</a:t>
            </a:fld>
            <a:endParaRPr lang="en-US" sz="1100">
              <a:latin typeface="Times New Roman" pitchFamily="18" charset="0"/>
            </a:endParaRPr>
          </a:p>
        </p:txBody>
      </p:sp>
      <p:sp>
        <p:nvSpPr>
          <p:cNvPr id="49155" name="Rectangle 2"/>
          <p:cNvSpPr>
            <a:spLocks noGrp="1" noRot="1" noChangeAspect="1" noChangeArrowheads="1" noTextEdit="1"/>
          </p:cNvSpPr>
          <p:nvPr>
            <p:ph type="sldImg"/>
          </p:nvPr>
        </p:nvSpPr>
        <p:spPr>
          <a:xfrm>
            <a:off x="331788" y="698500"/>
            <a:ext cx="6196012" cy="3486150"/>
          </a:xfrm>
          <a:ln/>
        </p:spPr>
      </p:sp>
      <p:sp>
        <p:nvSpPr>
          <p:cNvPr id="49156" name="Rectangle 3"/>
          <p:cNvSpPr>
            <a:spLocks noGrp="1" noChangeArrowheads="1"/>
          </p:cNvSpPr>
          <p:nvPr>
            <p:ph type="body" idx="1"/>
          </p:nvPr>
        </p:nvSpPr>
        <p:spPr>
          <a:noFill/>
        </p:spPr>
        <p:txBody>
          <a:bodyPr/>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42D7F76-8E29-0D46-8A88-D87B871EC5F3}" type="slidenum">
              <a:rPr lang="en-US"/>
              <a:pPr/>
              <a:t>15</a:t>
            </a:fld>
            <a:endParaRPr lang="en-US"/>
          </a:p>
        </p:txBody>
      </p:sp>
      <p:sp>
        <p:nvSpPr>
          <p:cNvPr id="468994" name="Rectangle 2"/>
          <p:cNvSpPr>
            <a:spLocks noGrp="1" noRot="1" noChangeAspect="1" noChangeArrowheads="1" noTextEdit="1"/>
          </p:cNvSpPr>
          <p:nvPr>
            <p:ph type="sldImg"/>
          </p:nvPr>
        </p:nvSpPr>
        <p:spPr>
          <a:xfrm>
            <a:off x="406400" y="696913"/>
            <a:ext cx="6197600" cy="3486150"/>
          </a:xfrm>
          <a:ln/>
        </p:spPr>
      </p:sp>
      <p:sp>
        <p:nvSpPr>
          <p:cNvPr id="46899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1788" y="698500"/>
            <a:ext cx="6196012"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DD2C64CB-FCD7-4D9A-BA3C-0F117CF3872C}" type="slidenum">
              <a:rPr lang="en-US" smtClean="0"/>
              <a:pPr>
                <a:defRPr/>
              </a:pPr>
              <a:t>27</a:t>
            </a:fld>
            <a:endParaRPr lang="en-US"/>
          </a:p>
        </p:txBody>
      </p:sp>
    </p:spTree>
    <p:extLst>
      <p:ext uri="{BB962C8B-B14F-4D97-AF65-F5344CB8AC3E}">
        <p14:creationId xmlns:p14="http://schemas.microsoft.com/office/powerpoint/2010/main" val="10283200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64D372F-2054-4CE4-A987-8E000C700BF8}" type="slidenum">
              <a:rPr lang="en-US"/>
              <a:pPr>
                <a:defRPr/>
              </a:pPr>
              <a:t>‹#›</a:t>
            </a:fld>
            <a:endParaRPr lang="en-US"/>
          </a:p>
        </p:txBody>
      </p:sp>
    </p:spTree>
    <p:extLst>
      <p:ext uri="{BB962C8B-B14F-4D97-AF65-F5344CB8AC3E}">
        <p14:creationId xmlns:p14="http://schemas.microsoft.com/office/powerpoint/2010/main" val="26600432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80D473F-3AA9-4D08-BA42-C4CA7D86A871}" type="slidenum">
              <a:rPr lang="en-US"/>
              <a:pPr>
                <a:defRPr/>
              </a:pPr>
              <a:t>‹#›</a:t>
            </a:fld>
            <a:endParaRPr lang="en-US"/>
          </a:p>
        </p:txBody>
      </p:sp>
    </p:spTree>
    <p:extLst>
      <p:ext uri="{BB962C8B-B14F-4D97-AF65-F5344CB8AC3E}">
        <p14:creationId xmlns:p14="http://schemas.microsoft.com/office/powerpoint/2010/main" val="35390453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A6C1113-26EF-47E9-9B6F-C41215F432CF}" type="slidenum">
              <a:rPr lang="en-US"/>
              <a:pPr>
                <a:defRPr/>
              </a:pPr>
              <a:t>‹#›</a:t>
            </a:fld>
            <a:endParaRPr lang="en-US"/>
          </a:p>
        </p:txBody>
      </p:sp>
    </p:spTree>
    <p:extLst>
      <p:ext uri="{BB962C8B-B14F-4D97-AF65-F5344CB8AC3E}">
        <p14:creationId xmlns:p14="http://schemas.microsoft.com/office/powerpoint/2010/main" val="13081122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2241113-278F-4FFA-BF20-7E1E6BF8AE77}" type="slidenum">
              <a:rPr lang="en-US"/>
              <a:pPr>
                <a:defRPr/>
              </a:pPr>
              <a:t>‹#›</a:t>
            </a:fld>
            <a:endParaRPr lang="en-US"/>
          </a:p>
        </p:txBody>
      </p:sp>
    </p:spTree>
    <p:extLst>
      <p:ext uri="{BB962C8B-B14F-4D97-AF65-F5344CB8AC3E}">
        <p14:creationId xmlns:p14="http://schemas.microsoft.com/office/powerpoint/2010/main" val="28531513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1353392-76F3-40FF-8347-F2359FFA7B07}" type="slidenum">
              <a:rPr lang="en-US"/>
              <a:pPr>
                <a:defRPr/>
              </a:pPr>
              <a:t>‹#›</a:t>
            </a:fld>
            <a:endParaRPr lang="en-US"/>
          </a:p>
        </p:txBody>
      </p:sp>
    </p:spTree>
    <p:extLst>
      <p:ext uri="{BB962C8B-B14F-4D97-AF65-F5344CB8AC3E}">
        <p14:creationId xmlns:p14="http://schemas.microsoft.com/office/powerpoint/2010/main" val="32864717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E2E7A9E-ED98-42C3-B1AE-E1FB1B5F9E8B}" type="slidenum">
              <a:rPr lang="en-US"/>
              <a:pPr>
                <a:defRPr/>
              </a:pPr>
              <a:t>‹#›</a:t>
            </a:fld>
            <a:endParaRPr lang="en-US"/>
          </a:p>
        </p:txBody>
      </p:sp>
    </p:spTree>
    <p:extLst>
      <p:ext uri="{BB962C8B-B14F-4D97-AF65-F5344CB8AC3E}">
        <p14:creationId xmlns:p14="http://schemas.microsoft.com/office/powerpoint/2010/main" val="31094870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0C3A9A33-6D0C-4A6C-8517-D8521C7066FF}" type="slidenum">
              <a:rPr lang="en-US"/>
              <a:pPr>
                <a:defRPr/>
              </a:pPr>
              <a:t>‹#›</a:t>
            </a:fld>
            <a:endParaRPr lang="en-US"/>
          </a:p>
        </p:txBody>
      </p:sp>
    </p:spTree>
    <p:extLst>
      <p:ext uri="{BB962C8B-B14F-4D97-AF65-F5344CB8AC3E}">
        <p14:creationId xmlns:p14="http://schemas.microsoft.com/office/powerpoint/2010/main" val="13934353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EAC23DEC-0C87-4AB0-B7DC-E58B9FC316FA}" type="slidenum">
              <a:rPr lang="en-US"/>
              <a:pPr>
                <a:defRPr/>
              </a:pPr>
              <a:t>‹#›</a:t>
            </a:fld>
            <a:endParaRPr lang="en-US"/>
          </a:p>
        </p:txBody>
      </p:sp>
    </p:spTree>
    <p:extLst>
      <p:ext uri="{BB962C8B-B14F-4D97-AF65-F5344CB8AC3E}">
        <p14:creationId xmlns:p14="http://schemas.microsoft.com/office/powerpoint/2010/main" val="24907260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F3981031-A966-4077-80F1-E1056C04CA61}" type="slidenum">
              <a:rPr lang="en-US"/>
              <a:pPr>
                <a:defRPr/>
              </a:pPr>
              <a:t>‹#›</a:t>
            </a:fld>
            <a:endParaRPr lang="en-US"/>
          </a:p>
        </p:txBody>
      </p:sp>
    </p:spTree>
    <p:extLst>
      <p:ext uri="{BB962C8B-B14F-4D97-AF65-F5344CB8AC3E}">
        <p14:creationId xmlns:p14="http://schemas.microsoft.com/office/powerpoint/2010/main" val="30623315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7A4E4E9-A389-496D-AC4E-56B5E23F2AAD}" type="slidenum">
              <a:rPr lang="en-US"/>
              <a:pPr>
                <a:defRPr/>
              </a:pPr>
              <a:t>‹#›</a:t>
            </a:fld>
            <a:endParaRPr lang="en-US"/>
          </a:p>
        </p:txBody>
      </p:sp>
    </p:spTree>
    <p:extLst>
      <p:ext uri="{BB962C8B-B14F-4D97-AF65-F5344CB8AC3E}">
        <p14:creationId xmlns:p14="http://schemas.microsoft.com/office/powerpoint/2010/main" val="12942764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7E4BFCE-FA72-4CE7-9387-1B176B5CBC53}" type="slidenum">
              <a:rPr lang="en-US"/>
              <a:pPr>
                <a:defRPr/>
              </a:pPr>
              <a:t>‹#›</a:t>
            </a:fld>
            <a:endParaRPr lang="en-US"/>
          </a:p>
        </p:txBody>
      </p:sp>
    </p:spTree>
    <p:extLst>
      <p:ext uri="{BB962C8B-B14F-4D97-AF65-F5344CB8AC3E}">
        <p14:creationId xmlns:p14="http://schemas.microsoft.com/office/powerpoint/2010/main" val="24571521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mn-lt"/>
              </a:defRPr>
            </a:lvl1pPr>
          </a:lstStyle>
          <a:p>
            <a:pPr>
              <a:defRPr/>
            </a:pPr>
            <a:endParaRPr lang="en-US"/>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mn-lt"/>
              </a:defRPr>
            </a:lvl1pPr>
          </a:lstStyle>
          <a:p>
            <a:pPr>
              <a:defRPr/>
            </a:pPr>
            <a:endParaRPr lang="en-US"/>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mn-lt"/>
              </a:defRPr>
            </a:lvl1pPr>
          </a:lstStyle>
          <a:p>
            <a:pPr>
              <a:defRPr/>
            </a:pPr>
            <a:fld id="{A0DF60F3-5B34-43DD-AECF-981F50D32397}"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4.xml"/><Relationship Id="rId4" Type="http://schemas.openxmlformats.org/officeDocument/2006/relationships/image" Target="../media/image26.jpeg"/></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Layout" Target="../slideLayouts/slideLayout4.xml"/><Relationship Id="rId4" Type="http://schemas.openxmlformats.org/officeDocument/2006/relationships/image" Target="../media/image29.jpeg"/></Relationships>
</file>

<file path=ppt/slides/_rels/slide1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33.gif"/></Relationships>
</file>

<file path=ppt/slides/_rels/slide1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4.xml"/><Relationship Id="rId5" Type="http://schemas.openxmlformats.org/officeDocument/2006/relationships/image" Target="../media/image37.jpeg"/><Relationship Id="rId4" Type="http://schemas.openxmlformats.org/officeDocument/2006/relationships/image" Target="../media/image36.png"/></Relationships>
</file>

<file path=ppt/slides/_rels/slide17.xml.rels><?xml version="1.0" encoding="UTF-8" standalone="yes"?>
<Relationships xmlns="http://schemas.openxmlformats.org/package/2006/relationships"><Relationship Id="rId8" Type="http://schemas.openxmlformats.org/officeDocument/2006/relationships/image" Target="../media/image35.jpeg"/><Relationship Id="rId3" Type="http://schemas.openxmlformats.org/officeDocument/2006/relationships/image" Target="../media/image39.jpeg"/><Relationship Id="rId7" Type="http://schemas.openxmlformats.org/officeDocument/2006/relationships/image" Target="../media/image43.gif"/><Relationship Id="rId2" Type="http://schemas.openxmlformats.org/officeDocument/2006/relationships/image" Target="../media/image38.jpeg"/><Relationship Id="rId1" Type="http://schemas.openxmlformats.org/officeDocument/2006/relationships/slideLayout" Target="../slideLayouts/slideLayout7.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40.jpeg"/></Relationships>
</file>

<file path=ppt/slides/_rels/slide1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7.xml"/><Relationship Id="rId4" Type="http://schemas.openxmlformats.org/officeDocument/2006/relationships/image" Target="../media/image46.jpeg"/></Relationships>
</file>

<file path=ppt/slides/_rels/slide1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7.xml"/><Relationship Id="rId5" Type="http://schemas.openxmlformats.org/officeDocument/2006/relationships/image" Target="../media/image50.jpeg"/><Relationship Id="rId4" Type="http://schemas.openxmlformats.org/officeDocument/2006/relationships/image" Target="../media/image49.jpe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7.xml"/><Relationship Id="rId5" Type="http://schemas.openxmlformats.org/officeDocument/2006/relationships/image" Target="../media/image56.jpeg"/><Relationship Id="rId4" Type="http://schemas.openxmlformats.org/officeDocument/2006/relationships/image" Target="../media/image55.jpeg"/></Relationships>
</file>

<file path=ppt/slides/_rels/slide22.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63.jpeg"/></Relationships>
</file>

<file path=ppt/slides/_rels/slide28.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hyperlink" Target="http://images.google.com/imgres?imgurl=http://www.astronomynotes.com/science-religion/NormLevan/wallace1sm.jpg&amp;imgrefurl=http://www.astronomynotes.com/science-religion/NormLevan/s4.htm&amp;h=425&amp;w=334&amp;sz=28&amp;hl=en&amp;start=3&amp;um=1&amp;tbnid=A1ygzXPlbqK91M:&amp;tbnh=126&amp;tbnw=99&amp;prev=/images?q=Wallace+evolution&amp;svnum=10&amp;um=1&amp;hl=en&amp;rlz=1T4ADBR_enUS233US233&amp;sa=N" TargetMode="External"/><Relationship Id="rId1" Type="http://schemas.openxmlformats.org/officeDocument/2006/relationships/slideLayout" Target="../slideLayouts/slideLayout4.xml"/><Relationship Id="rId5" Type="http://schemas.openxmlformats.org/officeDocument/2006/relationships/image" Target="../media/image65.jpeg"/><Relationship Id="rId4" Type="http://schemas.openxmlformats.org/officeDocument/2006/relationships/hyperlink" Target="http://www2.biologie.uni-halle.de/zool/mol_ecol/Bilder/DarwinBild.jpg" TargetMode="Externa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6.jpeg"/></Relationships>
</file>

<file path=ppt/slides/_rels/slide30.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74.jp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jpeg"/><Relationship Id="rId1" Type="http://schemas.openxmlformats.org/officeDocument/2006/relationships/slideLayout" Target="../slideLayouts/slideLayout7.xml"/><Relationship Id="rId5" Type="http://schemas.openxmlformats.org/officeDocument/2006/relationships/image" Target="../media/image78.jpeg"/><Relationship Id="rId4" Type="http://schemas.openxmlformats.org/officeDocument/2006/relationships/image" Target="../media/image77.jpeg"/></Relationships>
</file>

<file path=ppt/slides/_rels/slide36.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7.xml"/><Relationship Id="rId4" Type="http://schemas.openxmlformats.org/officeDocument/2006/relationships/image" Target="../media/image85.jpeg"/></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hyperlink" Target="https://www.youtube.com/watch?v=mcM23M-CCog" TargetMode="External"/><Relationship Id="rId2" Type="http://schemas.openxmlformats.org/officeDocument/2006/relationships/image" Target="../media/image86.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hyperlink" Target="http://images.google.com/imgres?imgurl=http://bio.research.ucsc.edu/~barrylab/Shawn/Graphics/Biology%20175/lamarck.jpg&amp;imgrefurl=http://bio.research.ucsc.edu/~barrylab/Shawn/Biology%20175.html&amp;h=494&amp;w=335&amp;sz=34&amp;hl=en&amp;start=1&amp;um=1&amp;tbnid=aDVPuNxbKiHS9M:&amp;tbnh=130&amp;tbnw=88&amp;prev=/images?q=lamarck&amp;svnum=10&amp;um=1&amp;hl=en&amp;rlz=1T4ADBR_enUS233US233&amp;sa=N" TargetMode="External"/><Relationship Id="rId1" Type="http://schemas.openxmlformats.org/officeDocument/2006/relationships/slideLayout" Target="../slideLayouts/slideLayout7.xml"/><Relationship Id="rId5" Type="http://schemas.openxmlformats.org/officeDocument/2006/relationships/image" Target="../media/image11.jp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7" Type="http://schemas.openxmlformats.org/officeDocument/2006/relationships/image" Target="../media/image20.jpeg"/><Relationship Id="rId2" Type="http://schemas.openxmlformats.org/officeDocument/2006/relationships/image" Target="../media/image15.jpeg"/><Relationship Id="rId1" Type="http://schemas.openxmlformats.org/officeDocument/2006/relationships/slideLayout" Target="../slideLayouts/slideLayout7.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s>
</file>

<file path=ppt/slides/_rels/slide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51" name="Title 1"/>
          <p:cNvSpPr>
            <a:spLocks noGrp="1"/>
          </p:cNvSpPr>
          <p:nvPr>
            <p:ph type="ctrTitle"/>
          </p:nvPr>
        </p:nvSpPr>
        <p:spPr>
          <a:xfrm>
            <a:off x="2409825" y="0"/>
            <a:ext cx="7772400" cy="800100"/>
          </a:xfrm>
        </p:spPr>
        <p:txBody>
          <a:bodyPr/>
          <a:lstStyle/>
          <a:p>
            <a:r>
              <a:rPr lang="en-US" sz="3600">
                <a:solidFill>
                  <a:schemeClr val="bg1"/>
                </a:solidFill>
                <a:latin typeface="Arial" charset="0"/>
                <a:cs typeface="Arial" charset="0"/>
              </a:rPr>
              <a:t>Evolution: A historical introduction</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3" name="Picture 3" descr="mad03423_14_0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l="3339" t="4663" r="6345" b="9816"/>
          <a:stretch>
            <a:fillRect/>
          </a:stretch>
        </p:blipFill>
        <p:spPr>
          <a:xfrm>
            <a:off x="4495800" y="1752600"/>
            <a:ext cx="7425513" cy="4724401"/>
          </a:xfrm>
        </p:spPr>
      </p:pic>
      <p:pic>
        <p:nvPicPr>
          <p:cNvPr id="10244" name="Picture 5" descr="TaylorIMMbgGeorgesCuvierM[1].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 y="304800"/>
            <a:ext cx="4190944"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81375" y="75799"/>
            <a:ext cx="5429250" cy="1143000"/>
          </a:xfrm>
        </p:spPr>
        <p:txBody>
          <a:bodyPr>
            <a:normAutofit/>
          </a:bodyPr>
          <a:lstStyle/>
          <a:p>
            <a:pPr>
              <a:defRPr/>
            </a:pPr>
            <a:r>
              <a:rPr lang="en-US" dirty="0">
                <a:latin typeface="Arial" pitchFamily="34" charset="0"/>
                <a:cs typeface="Arial" pitchFamily="34" charset="0"/>
              </a:rPr>
              <a:t>Charles Darwin</a:t>
            </a:r>
          </a:p>
        </p:txBody>
      </p:sp>
      <p:pic>
        <p:nvPicPr>
          <p:cNvPr id="11267" name="Picture 4" descr="File:Charles Darwin by G. Richmon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45451" y="1225425"/>
            <a:ext cx="2971800" cy="44854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8" name="Picture 6" descr="http://scidiv.bellevuecollege.edu/rv/beagle/john_edmonston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3124200"/>
            <a:ext cx="4979027"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9" name="Content Placeholder 2"/>
          <p:cNvSpPr>
            <a:spLocks noGrp="1"/>
          </p:cNvSpPr>
          <p:nvPr>
            <p:ph sz="half" idx="1"/>
          </p:nvPr>
        </p:nvSpPr>
        <p:spPr>
          <a:xfrm>
            <a:off x="793750" y="1447800"/>
            <a:ext cx="5302250" cy="1371600"/>
          </a:xfrm>
        </p:spPr>
        <p:txBody>
          <a:bodyPr/>
          <a:lstStyle/>
          <a:p>
            <a:r>
              <a:rPr lang="en-US" sz="2400" dirty="0">
                <a:latin typeface="Arial" charset="0"/>
                <a:cs typeface="Arial" charset="0"/>
              </a:rPr>
              <a:t>Born 1809</a:t>
            </a:r>
          </a:p>
          <a:p>
            <a:r>
              <a:rPr lang="en-US" sz="2400" dirty="0">
                <a:latin typeface="Arial" charset="0"/>
                <a:cs typeface="Arial" charset="0"/>
              </a:rPr>
              <a:t>Edinburg - </a:t>
            </a:r>
            <a:r>
              <a:rPr lang="en-US" sz="2400" dirty="0">
                <a:solidFill>
                  <a:srgbClr val="FF6600"/>
                </a:solidFill>
                <a:latin typeface="Arial" charset="0"/>
                <a:cs typeface="Arial" charset="0"/>
              </a:rPr>
              <a:t>?</a:t>
            </a:r>
          </a:p>
          <a:p>
            <a:r>
              <a:rPr lang="en-US" sz="2400" dirty="0">
                <a:latin typeface="Arial" charset="0"/>
                <a:cs typeface="Arial" charset="0"/>
              </a:rPr>
              <a:t>Cambridge - </a:t>
            </a:r>
            <a:r>
              <a:rPr lang="en-US" sz="2400" dirty="0">
                <a:solidFill>
                  <a:srgbClr val="FF6600"/>
                </a:solidFill>
                <a:latin typeface="Arial" charset="0"/>
                <a:cs typeface="Arial" charset="0"/>
              </a:rPr>
              <a:t>?</a:t>
            </a:r>
          </a:p>
        </p:txBody>
      </p:sp>
      <p:pic>
        <p:nvPicPr>
          <p:cNvPr id="1026" name="Picture 2" descr="http://friendsofdarwin.com/media/images/2000/henslow-200x28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8988077" y="2372508"/>
            <a:ext cx="3203923" cy="448549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1" name="Picture 6" descr="http://3.bp.blogspot.com/_8ocCz2PSbLU/S2weI5_9AVI/AAAAAAAADHM/vdjFxLwDmZU/s400/darwin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61907" y="2665810"/>
            <a:ext cx="5589586" cy="41921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2" name="Rectangle 1"/>
          <p:cNvSpPr>
            <a:spLocks noChangeArrowheads="1"/>
          </p:cNvSpPr>
          <p:nvPr/>
        </p:nvSpPr>
        <p:spPr bwMode="auto">
          <a:xfrm>
            <a:off x="6805614" y="581561"/>
            <a:ext cx="4243386"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sz="4000" dirty="0">
                <a:latin typeface="Arial" charset="0"/>
                <a:cs typeface="Arial" charset="0"/>
              </a:rPr>
              <a:t>1831 – Henslow gets a letter</a:t>
            </a:r>
          </a:p>
        </p:txBody>
      </p:sp>
      <p:sp>
        <p:nvSpPr>
          <p:cNvPr id="12293" name="AutoShape 2" descr="http://anguscarroll.files.wordpress.com/2010/06/darwin-bio-3-beagle-diagram.jpg"/>
          <p:cNvSpPr>
            <a:spLocks noChangeAspect="1" noChangeArrowheads="1"/>
          </p:cNvSpPr>
          <p:nvPr/>
        </p:nvSpPr>
        <p:spPr bwMode="auto">
          <a:xfrm>
            <a:off x="1700214" y="-2179638"/>
            <a:ext cx="6486525" cy="45434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pic>
        <p:nvPicPr>
          <p:cNvPr id="3" name="Picture 2" descr="A map of the south america&#10;&#10;Description automatically generated">
            <a:extLst>
              <a:ext uri="{FF2B5EF4-FFF2-40B4-BE49-F238E27FC236}">
                <a16:creationId xmlns:a16="http://schemas.microsoft.com/office/drawing/2014/main" id="{695BC391-936F-A4A5-1F15-D8D0CE854E8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9095" y="2665810"/>
            <a:ext cx="4303715" cy="4099289"/>
          </a:xfrm>
          <a:prstGeom prst="rect">
            <a:avLst/>
          </a:prstGeom>
        </p:spPr>
      </p:pic>
      <p:pic>
        <p:nvPicPr>
          <p:cNvPr id="12290" name="Picture 2" descr="http://dornsife.usc.edu/sponge-blog/wp-content/uploads/2012/08/HMS-Beagle-in-Sydney-Harbour-1838.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4744" y="23884"/>
            <a:ext cx="4303716" cy="32043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2209800" y="76200"/>
            <a:ext cx="7772400" cy="1143000"/>
          </a:xfrm>
        </p:spPr>
        <p:txBody>
          <a:bodyPr/>
          <a:lstStyle/>
          <a:p>
            <a:r>
              <a:rPr lang="en-US">
                <a:latin typeface="Arial" charset="0"/>
                <a:cs typeface="Arial" charset="0"/>
              </a:rPr>
              <a:t>Voyage of </a:t>
            </a:r>
            <a:r>
              <a:rPr lang="en-US" i="1">
                <a:latin typeface="Arial" charset="0"/>
                <a:cs typeface="Arial" charset="0"/>
              </a:rPr>
              <a:t>HMS Beagle</a:t>
            </a:r>
          </a:p>
        </p:txBody>
      </p:sp>
      <p:pic>
        <p:nvPicPr>
          <p:cNvPr id="13315" name="Picture 5" descr="1801"/>
          <p:cNvPicPr>
            <a:picLocks noChangeAspect="1" noChangeArrowheads="1"/>
          </p:cNvPicPr>
          <p:nvPr/>
        </p:nvPicPr>
        <p:blipFill>
          <a:blip r:embed="rId3">
            <a:extLst>
              <a:ext uri="{28A0092B-C50C-407E-A947-70E740481C1C}">
                <a14:useLocalDpi xmlns:a14="http://schemas.microsoft.com/office/drawing/2010/main" val="0"/>
              </a:ext>
            </a:extLst>
          </a:blip>
          <a:srcRect b="2921"/>
          <a:stretch>
            <a:fillRect/>
          </a:stretch>
        </p:blipFill>
        <p:spPr bwMode="auto">
          <a:xfrm>
            <a:off x="1625600" y="1300163"/>
            <a:ext cx="8940800" cy="413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6" name="TextBox 3"/>
          <p:cNvSpPr txBox="1">
            <a:spLocks noChangeArrowheads="1"/>
          </p:cNvSpPr>
          <p:nvPr/>
        </p:nvSpPr>
        <p:spPr bwMode="auto">
          <a:xfrm>
            <a:off x="2197101" y="5741988"/>
            <a:ext cx="7751763"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Unicode MS" pitchFamily="34" charset="-128"/>
              </a:defRPr>
            </a:lvl1pPr>
            <a:lvl2pPr marL="742950" indent="-285750" eaLnBrk="0" hangingPunct="0">
              <a:defRPr sz="2400">
                <a:solidFill>
                  <a:schemeClr val="tx1"/>
                </a:solidFill>
                <a:latin typeface="Arial Unicode MS" pitchFamily="34" charset="-128"/>
              </a:defRPr>
            </a:lvl2pPr>
            <a:lvl3pPr marL="1143000" indent="-228600" eaLnBrk="0" hangingPunct="0">
              <a:defRPr sz="2400">
                <a:solidFill>
                  <a:schemeClr val="tx1"/>
                </a:solidFill>
                <a:latin typeface="Arial Unicode MS" pitchFamily="34" charset="-128"/>
              </a:defRPr>
            </a:lvl3pPr>
            <a:lvl4pPr marL="1600200" indent="-228600" eaLnBrk="0" hangingPunct="0">
              <a:defRPr sz="2400">
                <a:solidFill>
                  <a:schemeClr val="tx1"/>
                </a:solidFill>
                <a:latin typeface="Arial Unicode MS" pitchFamily="34" charset="-128"/>
              </a:defRPr>
            </a:lvl4pPr>
            <a:lvl5pPr marL="2057400" indent="-228600" eaLnBrk="0" hangingPunct="0">
              <a:defRPr sz="2400">
                <a:solidFill>
                  <a:schemeClr val="tx1"/>
                </a:solidFill>
                <a:latin typeface="Arial Unicode MS" pitchFamily="34" charset="-128"/>
              </a:defRPr>
            </a:lvl5pPr>
            <a:lvl6pPr marL="2514600" indent="-228600" eaLnBrk="0" fontAlgn="base" hangingPunct="0">
              <a:spcBef>
                <a:spcPct val="0"/>
              </a:spcBef>
              <a:spcAft>
                <a:spcPct val="0"/>
              </a:spcAft>
              <a:defRPr sz="2400">
                <a:solidFill>
                  <a:schemeClr val="tx1"/>
                </a:solidFill>
                <a:latin typeface="Arial Unicode MS" pitchFamily="34" charset="-128"/>
              </a:defRPr>
            </a:lvl6pPr>
            <a:lvl7pPr marL="2971800" indent="-228600" eaLnBrk="0" fontAlgn="base" hangingPunct="0">
              <a:spcBef>
                <a:spcPct val="0"/>
              </a:spcBef>
              <a:spcAft>
                <a:spcPct val="0"/>
              </a:spcAft>
              <a:defRPr sz="2400">
                <a:solidFill>
                  <a:schemeClr val="tx1"/>
                </a:solidFill>
                <a:latin typeface="Arial Unicode MS" pitchFamily="34" charset="-128"/>
              </a:defRPr>
            </a:lvl7pPr>
            <a:lvl8pPr marL="3429000" indent="-228600" eaLnBrk="0" fontAlgn="base" hangingPunct="0">
              <a:spcBef>
                <a:spcPct val="0"/>
              </a:spcBef>
              <a:spcAft>
                <a:spcPct val="0"/>
              </a:spcAft>
              <a:defRPr sz="2400">
                <a:solidFill>
                  <a:schemeClr val="tx1"/>
                </a:solidFill>
                <a:latin typeface="Arial Unicode MS" pitchFamily="34" charset="-128"/>
              </a:defRPr>
            </a:lvl8pPr>
            <a:lvl9pPr marL="3886200" indent="-228600" eaLnBrk="0" fontAlgn="base" hangingPunct="0">
              <a:spcBef>
                <a:spcPct val="0"/>
              </a:spcBef>
              <a:spcAft>
                <a:spcPct val="0"/>
              </a:spcAft>
              <a:defRPr sz="2400">
                <a:solidFill>
                  <a:schemeClr val="tx1"/>
                </a:solidFill>
                <a:latin typeface="Arial Unicode MS" pitchFamily="34" charset="-128"/>
              </a:defRPr>
            </a:lvl9pPr>
          </a:lstStyle>
          <a:p>
            <a:pPr algn="ctr" eaLnBrk="1" hangingPunct="1"/>
            <a:r>
              <a:rPr lang="en-US">
                <a:latin typeface="Arial" charset="0"/>
                <a:cs typeface="Arial" charset="0"/>
              </a:rPr>
              <a:t>Set sail from Plymouth, England in 1831 and sailed the </a:t>
            </a:r>
          </a:p>
          <a:p>
            <a:pPr algn="ctr" eaLnBrk="1" hangingPunct="1"/>
            <a:r>
              <a:rPr lang="en-US">
                <a:latin typeface="Arial" charset="0"/>
                <a:cs typeface="Arial" charset="0"/>
              </a:rPr>
              <a:t>world on a British naval expedition for five years</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906" name="Picture 2050" descr="ussh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6600" y="1332038"/>
            <a:ext cx="4333877" cy="5454488"/>
          </a:xfrm>
          <a:prstGeom prst="rect">
            <a:avLst/>
          </a:prstGeom>
          <a:noFill/>
          <a:ln w="38100">
            <a:solidFill>
              <a:schemeClr val="bg1"/>
            </a:solidFill>
            <a:miter lim="800000"/>
            <a:headEnd/>
            <a:tailEnd/>
          </a:ln>
          <a:effectLst/>
          <a:extLst>
            <a:ext uri="{909E8E84-426E-40DD-AFC4-6F175D3DCCD1}">
              <a14:hiddenFill xmlns:a14="http://schemas.microsoft.com/office/drawing/2010/main">
                <a:solidFill>
                  <a:srgbClr val="FFFFFF"/>
                </a:solidFill>
              </a14:hiddenFill>
            </a:ext>
          </a:extLst>
        </p:spPr>
      </p:pic>
      <p:sp>
        <p:nvSpPr>
          <p:cNvPr id="123908" name="Text Box 2052"/>
          <p:cNvSpPr txBox="1">
            <a:spLocks noChangeArrowheads="1"/>
          </p:cNvSpPr>
          <p:nvPr/>
        </p:nvSpPr>
        <p:spPr bwMode="auto">
          <a:xfrm>
            <a:off x="5410199" y="1435100"/>
            <a:ext cx="5626099" cy="44012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sz="2800" dirty="0">
                <a:latin typeface="Arial" pitchFamily="34" charset="0"/>
                <a:cs typeface="Arial" pitchFamily="34" charset="0"/>
              </a:rPr>
              <a:t>Calculated in 1664 that the Earth</a:t>
            </a:r>
          </a:p>
          <a:p>
            <a:r>
              <a:rPr lang="en-US" sz="2800" dirty="0">
                <a:latin typeface="Arial" pitchFamily="34" charset="0"/>
                <a:cs typeface="Arial" pitchFamily="34" charset="0"/>
              </a:rPr>
              <a:t> was precisely </a:t>
            </a:r>
            <a:r>
              <a:rPr lang="en-US" sz="2800" b="1" dirty="0">
                <a:solidFill>
                  <a:srgbClr val="FF3300"/>
                </a:solidFill>
                <a:latin typeface="Arial" pitchFamily="34" charset="0"/>
                <a:cs typeface="Arial" pitchFamily="34" charset="0"/>
              </a:rPr>
              <a:t>5,668</a:t>
            </a:r>
            <a:r>
              <a:rPr lang="en-US" sz="2800" dirty="0">
                <a:latin typeface="Arial" pitchFamily="34" charset="0"/>
                <a:cs typeface="Arial" pitchFamily="34" charset="0"/>
              </a:rPr>
              <a:t> years old.</a:t>
            </a:r>
          </a:p>
          <a:p>
            <a:endParaRPr lang="en-US" sz="2800" dirty="0">
              <a:latin typeface="Arial" pitchFamily="34" charset="0"/>
              <a:cs typeface="Arial" pitchFamily="34" charset="0"/>
            </a:endParaRPr>
          </a:p>
          <a:p>
            <a:r>
              <a:rPr lang="en-US" sz="2800" dirty="0">
                <a:latin typeface="Arial" pitchFamily="34" charset="0"/>
                <a:cs typeface="Arial" pitchFamily="34" charset="0"/>
              </a:rPr>
              <a:t>“Heaven and Earth, Centre and substance were made in the same instant of time and clouds full of water and man were created by the Trinity on the 26</a:t>
            </a:r>
            <a:r>
              <a:rPr lang="en-US" sz="2800" baseline="30000" dirty="0">
                <a:latin typeface="Arial" pitchFamily="34" charset="0"/>
                <a:cs typeface="Arial" pitchFamily="34" charset="0"/>
              </a:rPr>
              <a:t>th</a:t>
            </a:r>
            <a:r>
              <a:rPr lang="en-US" sz="2800" dirty="0">
                <a:latin typeface="Arial" pitchFamily="34" charset="0"/>
                <a:cs typeface="Arial" pitchFamily="34" charset="0"/>
              </a:rPr>
              <a:t> of October 4004 B.C., at 9:00 in the Morning.”</a:t>
            </a:r>
          </a:p>
        </p:txBody>
      </p:sp>
      <p:sp>
        <p:nvSpPr>
          <p:cNvPr id="2" name="TextBox 1"/>
          <p:cNvSpPr txBox="1"/>
          <p:nvPr/>
        </p:nvSpPr>
        <p:spPr>
          <a:xfrm>
            <a:off x="736600" y="286616"/>
            <a:ext cx="10909300" cy="707886"/>
          </a:xfrm>
          <a:prstGeom prst="rect">
            <a:avLst/>
          </a:prstGeom>
          <a:noFill/>
        </p:spPr>
        <p:txBody>
          <a:bodyPr wrap="square" rtlCol="0">
            <a:spAutoFit/>
          </a:bodyPr>
          <a:lstStyle/>
          <a:p>
            <a:pPr algn="ctr"/>
            <a:r>
              <a:rPr lang="en-US" sz="4000" dirty="0">
                <a:solidFill>
                  <a:srgbClr val="FF6600"/>
                </a:solidFill>
                <a:latin typeface="Arial" pitchFamily="34" charset="0"/>
                <a:cs typeface="Arial" pitchFamily="34" charset="0"/>
              </a:rPr>
              <a:t>How old is the earth when Darwin left England?</a:t>
            </a:r>
          </a:p>
        </p:txBody>
      </p:sp>
    </p:spTree>
    <p:extLst>
      <p:ext uri="{BB962C8B-B14F-4D97-AF65-F5344CB8AC3E}">
        <p14:creationId xmlns:p14="http://schemas.microsoft.com/office/powerpoint/2010/main" val="2233295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3906"/>
                                        </p:tgtEl>
                                        <p:attrNameLst>
                                          <p:attrName>style.visibility</p:attrName>
                                        </p:attrNameLst>
                                      </p:cBhvr>
                                      <p:to>
                                        <p:strVal val="visible"/>
                                      </p:to>
                                    </p:set>
                                    <p:animEffect transition="in" filter="fade">
                                      <p:cBhvr>
                                        <p:cTn id="7" dur="500"/>
                                        <p:tgtEl>
                                          <p:spTgt spid="12390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3908"/>
                                        </p:tgtEl>
                                        <p:attrNameLst>
                                          <p:attrName>style.visibility</p:attrName>
                                        </p:attrNameLst>
                                      </p:cBhvr>
                                      <p:to>
                                        <p:strVal val="visible"/>
                                      </p:to>
                                    </p:set>
                                    <p:animEffect transition="in" filter="fade">
                                      <p:cBhvr>
                                        <p:cTn id="10" dur="500"/>
                                        <p:tgtEl>
                                          <p:spTgt spid="1239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90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ainting of a person&#10;&#10;Description automatically generated">
            <a:extLst>
              <a:ext uri="{FF2B5EF4-FFF2-40B4-BE49-F238E27FC236}">
                <a16:creationId xmlns:a16="http://schemas.microsoft.com/office/drawing/2014/main" id="{C60C49D0-BD0F-5E31-2686-FC8B7A6930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7848600" y="1219702"/>
            <a:ext cx="4221410" cy="5635800"/>
          </a:xfrm>
          <a:prstGeom prst="rect">
            <a:avLst/>
          </a:prstGeom>
        </p:spPr>
      </p:pic>
      <p:sp>
        <p:nvSpPr>
          <p:cNvPr id="2" name="TextBox 1">
            <a:extLst>
              <a:ext uri="{FF2B5EF4-FFF2-40B4-BE49-F238E27FC236}">
                <a16:creationId xmlns:a16="http://schemas.microsoft.com/office/drawing/2014/main" id="{E1552EBB-B86E-ACFB-7458-FF1FD602CD76}"/>
              </a:ext>
            </a:extLst>
          </p:cNvPr>
          <p:cNvSpPr txBox="1"/>
          <p:nvPr/>
        </p:nvSpPr>
        <p:spPr>
          <a:xfrm>
            <a:off x="825500" y="1600200"/>
            <a:ext cx="3243517" cy="4524315"/>
          </a:xfrm>
          <a:prstGeom prst="rect">
            <a:avLst/>
          </a:prstGeom>
          <a:noFill/>
        </p:spPr>
        <p:txBody>
          <a:bodyPr wrap="none" rtlCol="0">
            <a:spAutoFit/>
          </a:bodyPr>
          <a:lstStyle/>
          <a:p>
            <a:pPr marL="569913" indent="-569913">
              <a:buAutoNum type="alphaLcPeriod"/>
            </a:pPr>
            <a:r>
              <a:rPr lang="en-US" sz="3200" dirty="0"/>
              <a:t>Biologist</a:t>
            </a:r>
          </a:p>
          <a:p>
            <a:pPr marL="569913" indent="-569913">
              <a:buFontTx/>
              <a:buAutoNum type="alphaLcPeriod"/>
            </a:pPr>
            <a:r>
              <a:rPr lang="en-US" sz="3200" dirty="0"/>
              <a:t>Philanthropist</a:t>
            </a:r>
          </a:p>
          <a:p>
            <a:pPr marL="569913" indent="-569913">
              <a:buAutoNum type="alphaLcPeriod"/>
            </a:pPr>
            <a:r>
              <a:rPr lang="en-US" sz="3200" dirty="0"/>
              <a:t>Chemist</a:t>
            </a:r>
          </a:p>
          <a:p>
            <a:pPr marL="569913" indent="-569913">
              <a:buAutoNum type="alphaLcPeriod"/>
            </a:pPr>
            <a:r>
              <a:rPr lang="en-US" sz="3200" dirty="0"/>
              <a:t>Geologist</a:t>
            </a:r>
          </a:p>
          <a:p>
            <a:pPr marL="569913" indent="-569913">
              <a:buAutoNum type="alphaLcPeriod"/>
            </a:pPr>
            <a:r>
              <a:rPr lang="en-US" sz="3200" dirty="0"/>
              <a:t>Neurologist</a:t>
            </a:r>
          </a:p>
          <a:p>
            <a:pPr marL="342900" indent="-342900">
              <a:buAutoNum type="alphaLcPeriod"/>
            </a:pPr>
            <a:endParaRPr lang="en-US" sz="3200" dirty="0"/>
          </a:p>
          <a:p>
            <a:pPr marL="342900" indent="-342900">
              <a:buAutoNum type="alphaLcPeriod"/>
            </a:pPr>
            <a:endParaRPr lang="en-US" sz="3200" dirty="0"/>
          </a:p>
          <a:p>
            <a:pPr marL="342900" indent="-342900">
              <a:buAutoNum type="alphaLcPeriod"/>
            </a:pPr>
            <a:endParaRPr lang="en-US" sz="3200" dirty="0"/>
          </a:p>
          <a:p>
            <a:pPr marL="342900" indent="-342900">
              <a:buAutoNum type="alphaLcPeriod"/>
            </a:pPr>
            <a:endParaRPr lang="en-US" sz="3200" dirty="0"/>
          </a:p>
        </p:txBody>
      </p:sp>
      <p:sp>
        <p:nvSpPr>
          <p:cNvPr id="223234" name="Rectangle 2"/>
          <p:cNvSpPr>
            <a:spLocks noGrp="1" noChangeArrowheads="1"/>
          </p:cNvSpPr>
          <p:nvPr>
            <p:ph type="title"/>
          </p:nvPr>
        </p:nvSpPr>
        <p:spPr>
          <a:xfrm>
            <a:off x="622300" y="83135"/>
            <a:ext cx="9659000" cy="1143000"/>
          </a:xfrm>
        </p:spPr>
        <p:txBody>
          <a:bodyPr>
            <a:normAutofit/>
          </a:bodyPr>
          <a:lstStyle/>
          <a:p>
            <a:pPr algn="l"/>
            <a:r>
              <a:rPr lang="en-US" dirty="0">
                <a:solidFill>
                  <a:srgbClr val="FF6600"/>
                </a:solidFill>
                <a:latin typeface="Arial" pitchFamily="34" charset="0"/>
                <a:cs typeface="Arial" pitchFamily="34" charset="0"/>
              </a:rPr>
              <a:t>What did Darwin think of himself as?</a:t>
            </a:r>
            <a:endParaRPr lang="en-US" sz="3100" dirty="0">
              <a:solidFill>
                <a:srgbClr val="FF6600"/>
              </a:solidFill>
              <a:latin typeface="Arial" pitchFamily="34" charset="0"/>
              <a:cs typeface="Arial" pitchFamily="34" charset="0"/>
            </a:endParaRPr>
          </a:p>
        </p:txBody>
      </p:sp>
      <p:sp>
        <p:nvSpPr>
          <p:cNvPr id="3" name="TextBox 2">
            <a:extLst>
              <a:ext uri="{FF2B5EF4-FFF2-40B4-BE49-F238E27FC236}">
                <a16:creationId xmlns:a16="http://schemas.microsoft.com/office/drawing/2014/main" id="{3BA35E33-E7A5-748D-851A-72109039CD46}"/>
              </a:ext>
            </a:extLst>
          </p:cNvPr>
          <p:cNvSpPr txBox="1"/>
          <p:nvPr/>
        </p:nvSpPr>
        <p:spPr>
          <a:xfrm>
            <a:off x="8104387" y="6365710"/>
            <a:ext cx="1727139" cy="461665"/>
          </a:xfrm>
          <a:prstGeom prst="rect">
            <a:avLst/>
          </a:prstGeom>
          <a:noFill/>
        </p:spPr>
        <p:txBody>
          <a:bodyPr wrap="none" rtlCol="0">
            <a:spAutoFit/>
          </a:bodyPr>
          <a:lstStyle/>
          <a:p>
            <a:r>
              <a:rPr lang="en-US" sz="2400" dirty="0"/>
              <a:t>Charles Lyell</a:t>
            </a:r>
          </a:p>
        </p:txBody>
      </p:sp>
      <p:pic>
        <p:nvPicPr>
          <p:cNvPr id="1028" name="Picture 4" descr="http://eesc.columbia.edu/courses/v1001/images/lyell_principles_ngm.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391321"/>
            <a:ext cx="6557108" cy="536491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5767819" y="5622014"/>
            <a:ext cx="2344433" cy="1015663"/>
          </a:xfrm>
          <a:prstGeom prst="rect">
            <a:avLst/>
          </a:prstGeom>
          <a:noFill/>
          <a:ln w="57150">
            <a:noFill/>
          </a:ln>
        </p:spPr>
        <p:txBody>
          <a:bodyPr wrap="square" rtlCol="0">
            <a:spAutoFit/>
          </a:bodyPr>
          <a:lstStyle/>
          <a:p>
            <a:pPr algn="ctr"/>
            <a:r>
              <a:rPr lang="en-US" sz="3000" dirty="0">
                <a:solidFill>
                  <a:srgbClr val="FF6600"/>
                </a:solidFill>
                <a:latin typeface="Arial" pitchFamily="34" charset="0"/>
                <a:cs typeface="Arial" pitchFamily="34" charset="0"/>
              </a:rPr>
              <a:t>What is the conclusion?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Effect transition="in" filter="fade">
                                      <p:cBhvr>
                                        <p:cTn id="7" dur="500"/>
                                        <p:tgtEl>
                                          <p:spTgt spid="102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a:xfrm>
            <a:off x="1384300" y="0"/>
            <a:ext cx="5829300" cy="1143000"/>
          </a:xfrm>
        </p:spPr>
        <p:txBody>
          <a:bodyPr>
            <a:normAutofit/>
          </a:bodyPr>
          <a:lstStyle/>
          <a:p>
            <a:r>
              <a:rPr lang="en-US" sz="3600" dirty="0">
                <a:latin typeface="Arial" charset="0"/>
                <a:cs typeface="Arial" charset="0"/>
              </a:rPr>
              <a:t>Darwin’s Observations</a:t>
            </a:r>
          </a:p>
        </p:txBody>
      </p:sp>
      <p:sp>
        <p:nvSpPr>
          <p:cNvPr id="18435" name="Content Placeholder 2"/>
          <p:cNvSpPr>
            <a:spLocks noGrp="1"/>
          </p:cNvSpPr>
          <p:nvPr>
            <p:ph sz="half" idx="1"/>
          </p:nvPr>
        </p:nvSpPr>
        <p:spPr>
          <a:xfrm>
            <a:off x="520700" y="1301750"/>
            <a:ext cx="4660900" cy="5057775"/>
          </a:xfrm>
        </p:spPr>
        <p:txBody>
          <a:bodyPr>
            <a:normAutofit lnSpcReduction="10000"/>
          </a:bodyPr>
          <a:lstStyle/>
          <a:p>
            <a:r>
              <a:rPr lang="en-US" sz="2400" dirty="0">
                <a:latin typeface="Arial" charset="0"/>
                <a:cs typeface="Arial" charset="0"/>
              </a:rPr>
              <a:t>Darwin’s overland journeys</a:t>
            </a:r>
          </a:p>
          <a:p>
            <a:endParaRPr lang="en-US" sz="2400" dirty="0">
              <a:latin typeface="Arial" charset="0"/>
              <a:cs typeface="Arial" charset="0"/>
            </a:endParaRPr>
          </a:p>
          <a:p>
            <a:r>
              <a:rPr lang="en-US" sz="2400" dirty="0">
                <a:latin typeface="Arial" charset="0"/>
                <a:cs typeface="Arial" charset="0"/>
              </a:rPr>
              <a:t>Cataloged over 10,000 organisms &amp; fossils</a:t>
            </a:r>
          </a:p>
          <a:p>
            <a:endParaRPr lang="en-US" sz="2400" dirty="0">
              <a:latin typeface="Arial" charset="0"/>
              <a:cs typeface="Arial" charset="0"/>
            </a:endParaRPr>
          </a:p>
          <a:p>
            <a:r>
              <a:rPr lang="en-US" sz="2400" dirty="0">
                <a:latin typeface="Arial" charset="0"/>
                <a:cs typeface="Arial" charset="0"/>
              </a:rPr>
              <a:t>Witnessed major geological events</a:t>
            </a:r>
          </a:p>
          <a:p>
            <a:pPr lvl="1"/>
            <a:r>
              <a:rPr lang="en-US" sz="1800" dirty="0">
                <a:latin typeface="Arial" charset="0"/>
                <a:cs typeface="Arial" charset="0"/>
              </a:rPr>
              <a:t>Earthquakes</a:t>
            </a:r>
          </a:p>
          <a:p>
            <a:pPr lvl="1"/>
            <a:r>
              <a:rPr lang="en-US" sz="1800" dirty="0">
                <a:latin typeface="Arial" charset="0"/>
                <a:cs typeface="Arial" charset="0"/>
              </a:rPr>
              <a:t>Strata</a:t>
            </a:r>
          </a:p>
          <a:p>
            <a:pPr lvl="1"/>
            <a:r>
              <a:rPr lang="en-US" sz="1800" dirty="0">
                <a:latin typeface="Arial" charset="0"/>
                <a:cs typeface="Arial" charset="0"/>
              </a:rPr>
              <a:t>Fossils</a:t>
            </a:r>
          </a:p>
          <a:p>
            <a:endParaRPr lang="en-US" sz="2200" dirty="0">
              <a:latin typeface="Arial" charset="0"/>
              <a:cs typeface="Arial" charset="0"/>
            </a:endParaRPr>
          </a:p>
          <a:p>
            <a:r>
              <a:rPr lang="en-US" sz="2200" dirty="0">
                <a:latin typeface="Arial" charset="0"/>
                <a:cs typeface="Arial" charset="0"/>
              </a:rPr>
              <a:t>Began to appreciate long time-scales of earth’s history</a:t>
            </a:r>
          </a:p>
          <a:p>
            <a:endParaRPr lang="en-US" sz="2400" dirty="0">
              <a:latin typeface="Arial" charset="0"/>
              <a:cs typeface="Arial" charset="0"/>
            </a:endParaRPr>
          </a:p>
          <a:p>
            <a:endParaRPr lang="en-US" sz="1600" dirty="0">
              <a:latin typeface="Arial" charset="0"/>
              <a:cs typeface="Arial" charset="0"/>
            </a:endParaRPr>
          </a:p>
        </p:txBody>
      </p:sp>
      <p:pic>
        <p:nvPicPr>
          <p:cNvPr id="18436" name="Picture 3" descr="mad03423_14_03b"/>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l="23988"/>
          <a:stretch>
            <a:fillRect/>
          </a:stretch>
        </p:blipFill>
        <p:spPr>
          <a:xfrm>
            <a:off x="8102600" y="4460757"/>
            <a:ext cx="4089400" cy="2395656"/>
          </a:xfrm>
        </p:spPr>
      </p:pic>
      <p:sp>
        <p:nvSpPr>
          <p:cNvPr id="18437" name="TextBox 5"/>
          <p:cNvSpPr txBox="1">
            <a:spLocks noChangeArrowheads="1"/>
          </p:cNvSpPr>
          <p:nvPr/>
        </p:nvSpPr>
        <p:spPr bwMode="auto">
          <a:xfrm>
            <a:off x="5181600" y="6518275"/>
            <a:ext cx="39624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Unicode MS" pitchFamily="34" charset="-128"/>
              </a:defRPr>
            </a:lvl1pPr>
            <a:lvl2pPr marL="742950" indent="-285750" eaLnBrk="0" hangingPunct="0">
              <a:defRPr sz="2400">
                <a:solidFill>
                  <a:schemeClr val="tx1"/>
                </a:solidFill>
                <a:latin typeface="Arial Unicode MS" pitchFamily="34" charset="-128"/>
              </a:defRPr>
            </a:lvl2pPr>
            <a:lvl3pPr marL="1143000" indent="-228600" eaLnBrk="0" hangingPunct="0">
              <a:defRPr sz="2400">
                <a:solidFill>
                  <a:schemeClr val="tx1"/>
                </a:solidFill>
                <a:latin typeface="Arial Unicode MS" pitchFamily="34" charset="-128"/>
              </a:defRPr>
            </a:lvl3pPr>
            <a:lvl4pPr marL="1600200" indent="-228600" eaLnBrk="0" hangingPunct="0">
              <a:defRPr sz="2400">
                <a:solidFill>
                  <a:schemeClr val="tx1"/>
                </a:solidFill>
                <a:latin typeface="Arial Unicode MS" pitchFamily="34" charset="-128"/>
              </a:defRPr>
            </a:lvl4pPr>
            <a:lvl5pPr marL="2057400" indent="-228600" eaLnBrk="0" hangingPunct="0">
              <a:defRPr sz="2400">
                <a:solidFill>
                  <a:schemeClr val="tx1"/>
                </a:solidFill>
                <a:latin typeface="Arial Unicode MS" pitchFamily="34" charset="-128"/>
              </a:defRPr>
            </a:lvl5pPr>
            <a:lvl6pPr marL="2514600" indent="-228600" eaLnBrk="0" fontAlgn="base" hangingPunct="0">
              <a:spcBef>
                <a:spcPct val="0"/>
              </a:spcBef>
              <a:spcAft>
                <a:spcPct val="0"/>
              </a:spcAft>
              <a:defRPr sz="2400">
                <a:solidFill>
                  <a:schemeClr val="tx1"/>
                </a:solidFill>
                <a:latin typeface="Arial Unicode MS" pitchFamily="34" charset="-128"/>
              </a:defRPr>
            </a:lvl6pPr>
            <a:lvl7pPr marL="2971800" indent="-228600" eaLnBrk="0" fontAlgn="base" hangingPunct="0">
              <a:spcBef>
                <a:spcPct val="0"/>
              </a:spcBef>
              <a:spcAft>
                <a:spcPct val="0"/>
              </a:spcAft>
              <a:defRPr sz="2400">
                <a:solidFill>
                  <a:schemeClr val="tx1"/>
                </a:solidFill>
                <a:latin typeface="Arial Unicode MS" pitchFamily="34" charset="-128"/>
              </a:defRPr>
            </a:lvl7pPr>
            <a:lvl8pPr marL="3429000" indent="-228600" eaLnBrk="0" fontAlgn="base" hangingPunct="0">
              <a:spcBef>
                <a:spcPct val="0"/>
              </a:spcBef>
              <a:spcAft>
                <a:spcPct val="0"/>
              </a:spcAft>
              <a:defRPr sz="2400">
                <a:solidFill>
                  <a:schemeClr val="tx1"/>
                </a:solidFill>
                <a:latin typeface="Arial Unicode MS" pitchFamily="34" charset="-128"/>
              </a:defRPr>
            </a:lvl8pPr>
            <a:lvl9pPr marL="3886200" indent="-228600" eaLnBrk="0" fontAlgn="base" hangingPunct="0">
              <a:spcBef>
                <a:spcPct val="0"/>
              </a:spcBef>
              <a:spcAft>
                <a:spcPct val="0"/>
              </a:spcAft>
              <a:defRPr sz="2400">
                <a:solidFill>
                  <a:schemeClr val="tx1"/>
                </a:solidFill>
                <a:latin typeface="Arial Unicode MS" pitchFamily="34" charset="-128"/>
              </a:defRPr>
            </a:lvl9pPr>
          </a:lstStyle>
          <a:p>
            <a:pPr eaLnBrk="1" hangingPunct="1"/>
            <a:r>
              <a:rPr lang="en-US" sz="1600" dirty="0">
                <a:solidFill>
                  <a:schemeClr val="bg1"/>
                </a:solidFill>
                <a:latin typeface="Arial" charset="0"/>
                <a:cs typeface="Arial" charset="0"/>
              </a:rPr>
              <a:t>Fossils preserved in strata</a:t>
            </a:r>
          </a:p>
        </p:txBody>
      </p:sp>
      <p:pic>
        <p:nvPicPr>
          <p:cNvPr id="18438" name="Picture 7" descr="http://i.dailymail.co.uk/i/pix/2008/11/11/article-1084712-026E5D5C000005DC-735_468x28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34300" y="-136965"/>
            <a:ext cx="4457700" cy="27228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9" name="Rectangle 1"/>
          <p:cNvSpPr>
            <a:spLocks noChangeArrowheads="1"/>
          </p:cNvSpPr>
          <p:nvPr/>
        </p:nvSpPr>
        <p:spPr bwMode="auto">
          <a:xfrm>
            <a:off x="5886451" y="2745930"/>
            <a:ext cx="6134098"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sz="2400" dirty="0">
                <a:latin typeface="Times New Roman" pitchFamily="18" charset="0"/>
                <a:cs typeface="Times New Roman" pitchFamily="18" charset="0"/>
              </a:rPr>
              <a:t>“…founds beds of putrid mussel-shells still adhering to the rocks, ten feet above high-water mark: the inhabitants had formerly dived at lower-water spring-tides for these shells”</a:t>
            </a:r>
          </a:p>
        </p:txBody>
      </p:sp>
      <p:pic>
        <p:nvPicPr>
          <p:cNvPr id="3" name="Picture 2" descr="A map of the south america&#10;&#10;Description automatically generated">
            <a:extLst>
              <a:ext uri="{FF2B5EF4-FFF2-40B4-BE49-F238E27FC236}">
                <a16:creationId xmlns:a16="http://schemas.microsoft.com/office/drawing/2014/main" id="{DFD0021B-84D3-D5AE-6E1A-F803839630B9}"/>
              </a:ext>
            </a:extLst>
          </p:cNvPr>
          <p:cNvPicPr>
            <a:picLocks noChangeAspect="1"/>
          </p:cNvPicPr>
          <p:nvPr/>
        </p:nvPicPr>
        <p:blipFill>
          <a:blip r:embed="rId4">
            <a:extLst>
              <a:ext uri="{28A0092B-C50C-407E-A947-70E740481C1C}">
                <a14:useLocalDpi xmlns:a14="http://schemas.microsoft.com/office/drawing/2010/main" val="0"/>
              </a:ext>
            </a:extLst>
          </a:blip>
          <a:srcRect l="32008" t="40021" r="43650" b="30176"/>
          <a:stretch/>
        </p:blipFill>
        <p:spPr>
          <a:xfrm>
            <a:off x="8668603" y="2725284"/>
            <a:ext cx="3505200" cy="4087870"/>
          </a:xfrm>
          <a:prstGeom prst="rect">
            <a:avLst/>
          </a:prstGeom>
        </p:spPr>
      </p:pic>
      <p:pic>
        <p:nvPicPr>
          <p:cNvPr id="5" name="Picture 4" descr="A person standing next to a destroyed building&#10;&#10;Description automatically generated">
            <a:extLst>
              <a:ext uri="{FF2B5EF4-FFF2-40B4-BE49-F238E27FC236}">
                <a16:creationId xmlns:a16="http://schemas.microsoft.com/office/drawing/2014/main" id="{0D472E97-809B-0863-0F42-8EC7FE3B855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80541" y="-443242"/>
            <a:ext cx="5111459" cy="3023359"/>
          </a:xfrm>
          <a:prstGeom prst="rect">
            <a:avLst/>
          </a:prstGeom>
        </p:spPr>
      </p:pic>
    </p:spTree>
    <p:extLst>
      <p:ext uri="{BB962C8B-B14F-4D97-AF65-F5344CB8AC3E}">
        <p14:creationId xmlns:p14="http://schemas.microsoft.com/office/powerpoint/2010/main" val="2664587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435">
                                            <p:txEl>
                                              <p:pRg st="2" end="2"/>
                                            </p:txEl>
                                          </p:spTgt>
                                        </p:tgtEl>
                                        <p:attrNameLst>
                                          <p:attrName>style.visibility</p:attrName>
                                        </p:attrNameLst>
                                      </p:cBhvr>
                                      <p:to>
                                        <p:strVal val="visible"/>
                                      </p:to>
                                    </p:set>
                                    <p:animEffect transition="in" filter="fade">
                                      <p:cBhvr>
                                        <p:cTn id="7" dur="500"/>
                                        <p:tgtEl>
                                          <p:spTgt spid="18435">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435">
                                            <p:txEl>
                                              <p:pRg st="4" end="4"/>
                                            </p:txEl>
                                          </p:spTgt>
                                        </p:tgtEl>
                                        <p:attrNameLst>
                                          <p:attrName>style.visibility</p:attrName>
                                        </p:attrNameLst>
                                      </p:cBhvr>
                                      <p:to>
                                        <p:strVal val="visible"/>
                                      </p:to>
                                    </p:set>
                                    <p:animEffect transition="in" filter="fade">
                                      <p:cBhvr>
                                        <p:cTn id="12" dur="500"/>
                                        <p:tgtEl>
                                          <p:spTgt spid="18435">
                                            <p:txEl>
                                              <p:pRg st="4" end="4"/>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18435">
                                            <p:txEl>
                                              <p:pRg st="5" end="5"/>
                                            </p:txEl>
                                          </p:spTgt>
                                        </p:tgtEl>
                                        <p:attrNameLst>
                                          <p:attrName>style.visibility</p:attrName>
                                        </p:attrNameLst>
                                      </p:cBhvr>
                                      <p:to>
                                        <p:strVal val="visible"/>
                                      </p:to>
                                    </p:set>
                                    <p:animEffect transition="in" filter="fade">
                                      <p:cBhvr>
                                        <p:cTn id="15" dur="500"/>
                                        <p:tgtEl>
                                          <p:spTgt spid="18435">
                                            <p:txEl>
                                              <p:pRg st="5" end="5"/>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18435">
                                            <p:txEl>
                                              <p:pRg st="6" end="6"/>
                                            </p:txEl>
                                          </p:spTgt>
                                        </p:tgtEl>
                                        <p:attrNameLst>
                                          <p:attrName>style.visibility</p:attrName>
                                        </p:attrNameLst>
                                      </p:cBhvr>
                                      <p:to>
                                        <p:strVal val="visible"/>
                                      </p:to>
                                    </p:set>
                                    <p:animEffect transition="in" filter="fade">
                                      <p:cBhvr>
                                        <p:cTn id="18" dur="500"/>
                                        <p:tgtEl>
                                          <p:spTgt spid="18435">
                                            <p:txEl>
                                              <p:pRg st="6" end="6"/>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18435">
                                            <p:txEl>
                                              <p:pRg st="7" end="7"/>
                                            </p:txEl>
                                          </p:spTgt>
                                        </p:tgtEl>
                                        <p:attrNameLst>
                                          <p:attrName>style.visibility</p:attrName>
                                        </p:attrNameLst>
                                      </p:cBhvr>
                                      <p:to>
                                        <p:strVal val="visible"/>
                                      </p:to>
                                    </p:set>
                                    <p:animEffect transition="in" filter="fade">
                                      <p:cBhvr>
                                        <p:cTn id="21" dur="500"/>
                                        <p:tgtEl>
                                          <p:spTgt spid="18435">
                                            <p:txEl>
                                              <p:pRg st="7" end="7"/>
                                            </p:txEl>
                                          </p:spTgt>
                                        </p:tgtEl>
                                      </p:cBhvr>
                                    </p:animEffect>
                                  </p:childTnLst>
                                </p:cTn>
                              </p:par>
                              <p:par>
                                <p:cTn id="22" presetID="10" presetClass="exit" presetSubtype="0" fill="hold" nodeType="withEffect">
                                  <p:stCondLst>
                                    <p:cond delay="0"/>
                                  </p:stCondLst>
                                  <p:childTnLst>
                                    <p:animEffect transition="out" filter="fade">
                                      <p:cBhvr>
                                        <p:cTn id="23" dur="500"/>
                                        <p:tgtEl>
                                          <p:spTgt spid="3"/>
                                        </p:tgtEl>
                                      </p:cBhvr>
                                    </p:animEffect>
                                    <p:set>
                                      <p:cBhvr>
                                        <p:cTn id="24" dur="1" fill="hold">
                                          <p:stCondLst>
                                            <p:cond delay="499"/>
                                          </p:stCondLst>
                                        </p:cTn>
                                        <p:tgtEl>
                                          <p:spTgt spid="3"/>
                                        </p:tgtEl>
                                        <p:attrNameLst>
                                          <p:attrName>style.visibility</p:attrName>
                                        </p:attrNameLst>
                                      </p:cBhvr>
                                      <p:to>
                                        <p:strVal val="hidden"/>
                                      </p:to>
                                    </p:set>
                                  </p:childTnLst>
                                </p:cTn>
                              </p:par>
                              <p:par>
                                <p:cTn id="25" presetID="10" presetClass="entr" presetSubtype="0" fill="hold" grpId="0" nodeType="withEffect">
                                  <p:stCondLst>
                                    <p:cond delay="0"/>
                                  </p:stCondLst>
                                  <p:childTnLst>
                                    <p:set>
                                      <p:cBhvr>
                                        <p:cTn id="26" dur="1" fill="hold">
                                          <p:stCondLst>
                                            <p:cond delay="0"/>
                                          </p:stCondLst>
                                        </p:cTn>
                                        <p:tgtEl>
                                          <p:spTgt spid="18439"/>
                                        </p:tgtEl>
                                        <p:attrNameLst>
                                          <p:attrName>style.visibility</p:attrName>
                                        </p:attrNameLst>
                                      </p:cBhvr>
                                      <p:to>
                                        <p:strVal val="visible"/>
                                      </p:to>
                                    </p:set>
                                    <p:animEffect transition="in" filter="fade">
                                      <p:cBhvr>
                                        <p:cTn id="27" dur="500"/>
                                        <p:tgtEl>
                                          <p:spTgt spid="18439"/>
                                        </p:tgtEl>
                                      </p:cBhvr>
                                    </p:animEffect>
                                  </p:childTnLst>
                                </p:cTn>
                              </p:par>
                              <p:par>
                                <p:cTn id="28" presetID="10" presetClass="entr" presetSubtype="0" fill="hold" nodeType="withEffect">
                                  <p:stCondLst>
                                    <p:cond delay="0"/>
                                  </p:stCondLst>
                                  <p:childTnLst>
                                    <p:set>
                                      <p:cBhvr>
                                        <p:cTn id="29" dur="1" fill="hold">
                                          <p:stCondLst>
                                            <p:cond delay="0"/>
                                          </p:stCondLst>
                                        </p:cTn>
                                        <p:tgtEl>
                                          <p:spTgt spid="18436"/>
                                        </p:tgtEl>
                                        <p:attrNameLst>
                                          <p:attrName>style.visibility</p:attrName>
                                        </p:attrNameLst>
                                      </p:cBhvr>
                                      <p:to>
                                        <p:strVal val="visible"/>
                                      </p:to>
                                    </p:set>
                                    <p:animEffect transition="in" filter="fade">
                                      <p:cBhvr>
                                        <p:cTn id="30" dur="500"/>
                                        <p:tgtEl>
                                          <p:spTgt spid="18436"/>
                                        </p:tgtEl>
                                      </p:cBhvr>
                                    </p:animEffect>
                                  </p:childTnLst>
                                </p:cTn>
                              </p:par>
                              <p:par>
                                <p:cTn id="31" presetID="10" presetClass="entr" presetSubtype="0" fill="hold" nodeType="with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fade">
                                      <p:cBhvr>
                                        <p:cTn id="33" dur="500"/>
                                        <p:tgtEl>
                                          <p:spTgt spid="5"/>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18435">
                                            <p:txEl>
                                              <p:pRg st="9" end="9"/>
                                            </p:txEl>
                                          </p:spTgt>
                                        </p:tgtEl>
                                        <p:attrNameLst>
                                          <p:attrName>style.visibility</p:attrName>
                                        </p:attrNameLst>
                                      </p:cBhvr>
                                      <p:to>
                                        <p:strVal val="visible"/>
                                      </p:to>
                                    </p:set>
                                    <p:animEffect transition="in" filter="fade">
                                      <p:cBhvr>
                                        <p:cTn id="38" dur="500"/>
                                        <p:tgtEl>
                                          <p:spTgt spid="18435">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6"/>
          <p:cNvSpPr>
            <a:spLocks noChangeArrowheads="1"/>
          </p:cNvSpPr>
          <p:nvPr/>
        </p:nvSpPr>
        <p:spPr bwMode="auto">
          <a:xfrm>
            <a:off x="3716339" y="119064"/>
            <a:ext cx="6784975"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3200">
                <a:latin typeface="Arial" charset="0"/>
                <a:ea typeface="Calibri" pitchFamily="34" charset="0"/>
                <a:cs typeface="Arial" charset="0"/>
              </a:rPr>
              <a:t>Darwin’s trip through the Galapagos</a:t>
            </a:r>
          </a:p>
        </p:txBody>
      </p:sp>
      <p:pic>
        <p:nvPicPr>
          <p:cNvPr id="19459" name="Picture 7" descr="galapagos-tortoise_532_600x450[1].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692874" y="4156561"/>
            <a:ext cx="3492500" cy="261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l="30305" t="31816" r="14902"/>
          <a:stretch>
            <a:fillRect/>
          </a:stretch>
        </p:blipFill>
        <p:spPr bwMode="auto">
          <a:xfrm>
            <a:off x="4776457" y="4122046"/>
            <a:ext cx="3320421" cy="26330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46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95451" y="898525"/>
            <a:ext cx="3554413" cy="2370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462" name="Picture 7" descr="mad03423_14_0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1" y="-6350"/>
            <a:ext cx="2168525" cy="154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3" name="TextBox 6"/>
          <p:cNvSpPr txBox="1">
            <a:spLocks noChangeArrowheads="1"/>
          </p:cNvSpPr>
          <p:nvPr/>
        </p:nvSpPr>
        <p:spPr bwMode="auto">
          <a:xfrm>
            <a:off x="418712" y="3342807"/>
            <a:ext cx="4478338"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eaLnBrk="0" hangingPunct="0">
              <a:defRPr sz="2400">
                <a:solidFill>
                  <a:schemeClr val="tx1"/>
                </a:solidFill>
                <a:latin typeface="Arial Unicode MS" pitchFamily="34" charset="-128"/>
              </a:defRPr>
            </a:lvl1pPr>
            <a:lvl2pPr marL="742950" indent="-285750" eaLnBrk="0" hangingPunct="0">
              <a:defRPr sz="2400">
                <a:solidFill>
                  <a:schemeClr val="tx1"/>
                </a:solidFill>
                <a:latin typeface="Arial Unicode MS" pitchFamily="34" charset="-128"/>
              </a:defRPr>
            </a:lvl2pPr>
            <a:lvl3pPr marL="1143000" indent="-228600" eaLnBrk="0" hangingPunct="0">
              <a:defRPr sz="2400">
                <a:solidFill>
                  <a:schemeClr val="tx1"/>
                </a:solidFill>
                <a:latin typeface="Arial Unicode MS" pitchFamily="34" charset="-128"/>
              </a:defRPr>
            </a:lvl3pPr>
            <a:lvl4pPr marL="1600200" indent="-228600" eaLnBrk="0" hangingPunct="0">
              <a:defRPr sz="2400">
                <a:solidFill>
                  <a:schemeClr val="tx1"/>
                </a:solidFill>
                <a:latin typeface="Arial Unicode MS" pitchFamily="34" charset="-128"/>
              </a:defRPr>
            </a:lvl4pPr>
            <a:lvl5pPr marL="2057400" indent="-228600" eaLnBrk="0" hangingPunct="0">
              <a:defRPr sz="2400">
                <a:solidFill>
                  <a:schemeClr val="tx1"/>
                </a:solidFill>
                <a:latin typeface="Arial Unicode MS" pitchFamily="34" charset="-128"/>
              </a:defRPr>
            </a:lvl5pPr>
            <a:lvl6pPr marL="2514600" indent="-228600" eaLnBrk="0" fontAlgn="base" hangingPunct="0">
              <a:spcBef>
                <a:spcPct val="0"/>
              </a:spcBef>
              <a:spcAft>
                <a:spcPct val="0"/>
              </a:spcAft>
              <a:defRPr sz="2400">
                <a:solidFill>
                  <a:schemeClr val="tx1"/>
                </a:solidFill>
                <a:latin typeface="Arial Unicode MS" pitchFamily="34" charset="-128"/>
              </a:defRPr>
            </a:lvl6pPr>
            <a:lvl7pPr marL="2971800" indent="-228600" eaLnBrk="0" fontAlgn="base" hangingPunct="0">
              <a:spcBef>
                <a:spcPct val="0"/>
              </a:spcBef>
              <a:spcAft>
                <a:spcPct val="0"/>
              </a:spcAft>
              <a:defRPr sz="2400">
                <a:solidFill>
                  <a:schemeClr val="tx1"/>
                </a:solidFill>
                <a:latin typeface="Arial Unicode MS" pitchFamily="34" charset="-128"/>
              </a:defRPr>
            </a:lvl7pPr>
            <a:lvl8pPr marL="3429000" indent="-228600" eaLnBrk="0" fontAlgn="base" hangingPunct="0">
              <a:spcBef>
                <a:spcPct val="0"/>
              </a:spcBef>
              <a:spcAft>
                <a:spcPct val="0"/>
              </a:spcAft>
              <a:defRPr sz="2400">
                <a:solidFill>
                  <a:schemeClr val="tx1"/>
                </a:solidFill>
                <a:latin typeface="Arial Unicode MS" pitchFamily="34" charset="-128"/>
              </a:defRPr>
            </a:lvl8pPr>
            <a:lvl9pPr marL="3886200" indent="-228600" eaLnBrk="0" fontAlgn="base" hangingPunct="0">
              <a:spcBef>
                <a:spcPct val="0"/>
              </a:spcBef>
              <a:spcAft>
                <a:spcPct val="0"/>
              </a:spcAft>
              <a:defRPr sz="2400">
                <a:solidFill>
                  <a:schemeClr val="tx1"/>
                </a:solidFill>
                <a:latin typeface="Arial Unicode MS" pitchFamily="34" charset="-128"/>
              </a:defRPr>
            </a:lvl9pPr>
          </a:lstStyle>
          <a:p>
            <a:pPr eaLnBrk="1" hangingPunct="1">
              <a:buFont typeface="Arial" charset="0"/>
              <a:buChar char="•"/>
            </a:pPr>
            <a:r>
              <a:rPr lang="en-US" sz="2000" dirty="0"/>
              <a:t>2 months on Galapagos</a:t>
            </a:r>
          </a:p>
          <a:p>
            <a:pPr eaLnBrk="1" hangingPunct="1">
              <a:buFont typeface="Arial" charset="0"/>
              <a:buChar char="•"/>
            </a:pPr>
            <a:r>
              <a:rPr lang="en-US" sz="2000" dirty="0"/>
              <a:t>Started asking questions…</a:t>
            </a:r>
          </a:p>
        </p:txBody>
      </p:sp>
      <p:pic>
        <p:nvPicPr>
          <p:cNvPr id="2050" name="Picture 2" descr="How Charles Darwin saved the Galapagos Islands – All Things Cruise">
            <a:extLst>
              <a:ext uri="{FF2B5EF4-FFF2-40B4-BE49-F238E27FC236}">
                <a16:creationId xmlns:a16="http://schemas.microsoft.com/office/drawing/2014/main" id="{67604F7E-B30E-4261-95C6-587B3B630693}"/>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19534"/>
          <a:stretch/>
        </p:blipFill>
        <p:spPr bwMode="auto">
          <a:xfrm>
            <a:off x="189711" y="4156561"/>
            <a:ext cx="4229889" cy="2654841"/>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Turtles in Turmoil: Evolution in the Galapagos Tortoise vs. Evolution in  the St. Louis Box Turtle">
            <a:extLst>
              <a:ext uri="{FF2B5EF4-FFF2-40B4-BE49-F238E27FC236}">
                <a16:creationId xmlns:a16="http://schemas.microsoft.com/office/drawing/2014/main" id="{2DEA0396-2796-472E-B2F1-76CEE8A53D9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705600" y="767128"/>
            <a:ext cx="5067688" cy="328077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324A93FB-CA5B-24C2-26D9-6E80693FA9E7}"/>
              </a:ext>
            </a:extLst>
          </p:cNvPr>
          <p:cNvSpPr txBox="1"/>
          <p:nvPr/>
        </p:nvSpPr>
        <p:spPr>
          <a:xfrm>
            <a:off x="5281799" y="6309143"/>
            <a:ext cx="2736647" cy="461665"/>
          </a:xfrm>
          <a:prstGeom prst="rect">
            <a:avLst/>
          </a:prstGeom>
          <a:noFill/>
        </p:spPr>
        <p:txBody>
          <a:bodyPr wrap="none" rtlCol="0">
            <a:spAutoFit/>
          </a:bodyPr>
          <a:lstStyle/>
          <a:p>
            <a:r>
              <a:rPr lang="en-US" dirty="0">
                <a:solidFill>
                  <a:schemeClr val="bg1"/>
                </a:solidFill>
              </a:rPr>
              <a:t>Lonesome George</a:t>
            </a:r>
          </a:p>
        </p:txBody>
      </p:sp>
      <p:cxnSp>
        <p:nvCxnSpPr>
          <p:cNvPr id="5" name="Straight Arrow Connector 4">
            <a:extLst>
              <a:ext uri="{FF2B5EF4-FFF2-40B4-BE49-F238E27FC236}">
                <a16:creationId xmlns:a16="http://schemas.microsoft.com/office/drawing/2014/main" id="{FF76988A-026D-2357-666C-C84E66E30C54}"/>
              </a:ext>
            </a:extLst>
          </p:cNvPr>
          <p:cNvCxnSpPr/>
          <p:nvPr/>
        </p:nvCxnSpPr>
        <p:spPr>
          <a:xfrm flipH="1" flipV="1">
            <a:off x="6096000" y="5029200"/>
            <a:ext cx="609600" cy="1219200"/>
          </a:xfrm>
          <a:prstGeom prst="straightConnector1">
            <a:avLst/>
          </a:prstGeom>
          <a:ln w="57150">
            <a:solidFill>
              <a:srgbClr val="FF3300"/>
            </a:solidFill>
            <a:tailEnd type="triangle"/>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C8C87D2A-062B-4A77-CEE2-F4B8BAA1953A}"/>
              </a:ext>
            </a:extLst>
          </p:cNvPr>
          <p:cNvSpPr txBox="1"/>
          <p:nvPr/>
        </p:nvSpPr>
        <p:spPr>
          <a:xfrm>
            <a:off x="3778075" y="3457256"/>
            <a:ext cx="2919389" cy="523220"/>
          </a:xfrm>
          <a:prstGeom prst="rect">
            <a:avLst/>
          </a:prstGeom>
          <a:noFill/>
        </p:spPr>
        <p:txBody>
          <a:bodyPr wrap="none" rtlCol="0">
            <a:spAutoFit/>
          </a:bodyPr>
          <a:lstStyle/>
          <a:p>
            <a:r>
              <a:rPr lang="en-US" sz="2800" b="1" dirty="0">
                <a:solidFill>
                  <a:srgbClr val="FF6600"/>
                </a:solidFill>
              </a:rPr>
              <a:t>Why important?</a:t>
            </a:r>
          </a:p>
        </p:txBody>
      </p:sp>
      <p:pic>
        <p:nvPicPr>
          <p:cNvPr id="6" name="Picture 7" descr="http://i.dailymail.co.uk/i/pix/2008/11/11/article-1084712-026E5D5C000005DC-735_468x286.jpg">
            <a:extLst>
              <a:ext uri="{FF2B5EF4-FFF2-40B4-BE49-F238E27FC236}">
                <a16:creationId xmlns:a16="http://schemas.microsoft.com/office/drawing/2014/main" id="{A12C5333-F92D-915B-E858-37549CE4CD6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650576" y="706167"/>
            <a:ext cx="5549385" cy="3389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9463"/>
                                        </p:tgtEl>
                                        <p:attrNameLst>
                                          <p:attrName>style.visibility</p:attrName>
                                        </p:attrNameLst>
                                      </p:cBhvr>
                                      <p:to>
                                        <p:strVal val="visible"/>
                                      </p:to>
                                    </p:set>
                                    <p:animEffect transition="in" filter="fade">
                                      <p:cBhvr>
                                        <p:cTn id="12" dur="500"/>
                                        <p:tgtEl>
                                          <p:spTgt spid="19463"/>
                                        </p:tgtEl>
                                      </p:cBhvr>
                                    </p:animEffect>
                                  </p:childTnLst>
                                </p:cTn>
                              </p:par>
                              <p:par>
                                <p:cTn id="13" presetID="10" presetClass="exit" presetSubtype="0" fill="hold" nodeType="withEffect">
                                  <p:stCondLst>
                                    <p:cond delay="0"/>
                                  </p:stCondLst>
                                  <p:childTnLst>
                                    <p:animEffect transition="out" filter="fade">
                                      <p:cBhvr>
                                        <p:cTn id="14" dur="500"/>
                                        <p:tgtEl>
                                          <p:spTgt spid="6"/>
                                        </p:tgtEl>
                                      </p:cBhvr>
                                    </p:animEffect>
                                    <p:set>
                                      <p:cBhvr>
                                        <p:cTn id="15"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63" grpId="0"/>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498600" y="215901"/>
            <a:ext cx="4419600" cy="8382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a:defRPr/>
            </a:pPr>
            <a:r>
              <a:rPr lang="en-US" kern="0" dirty="0">
                <a:latin typeface="Arial" charset="0"/>
                <a:cs typeface="Arial" charset="0"/>
              </a:rPr>
              <a:t>Return Home</a:t>
            </a:r>
          </a:p>
        </p:txBody>
      </p:sp>
      <p:pic>
        <p:nvPicPr>
          <p:cNvPr id="20483" name="Picture 2" descr="http://darwin-online.org.uk/graphics/1840_DarwinRichmon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02500" y="81610"/>
            <a:ext cx="4889500" cy="66874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4" name="Picture 8" descr="http://upload.wikimedia.org/wikipedia/commons/thumb/7/78/Athenaeum-Lobby.jpg/350px-Athenaeum-Lobby.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57500" y="3638549"/>
            <a:ext cx="4343400" cy="300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5" name="Picture 10" descr="File:Athenaeum in 183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57500" y="1155700"/>
            <a:ext cx="4343400" cy="2606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E5230284-BCB0-B16D-3E99-F194EC0D1D12}"/>
              </a:ext>
            </a:extLst>
          </p:cNvPr>
          <p:cNvSpPr txBox="1"/>
          <p:nvPr/>
        </p:nvSpPr>
        <p:spPr>
          <a:xfrm>
            <a:off x="190499" y="1219200"/>
            <a:ext cx="2565401" cy="5324535"/>
          </a:xfrm>
          <a:prstGeom prst="rect">
            <a:avLst/>
          </a:prstGeom>
          <a:noFill/>
        </p:spPr>
        <p:txBody>
          <a:bodyPr wrap="square" rtlCol="0">
            <a:spAutoFit/>
          </a:bodyPr>
          <a:lstStyle/>
          <a:p>
            <a:r>
              <a:rPr lang="en-US" sz="2000" dirty="0"/>
              <a:t>Arrives home as a famous naturalist</a:t>
            </a:r>
          </a:p>
          <a:p>
            <a:endParaRPr lang="en-US" sz="2000" dirty="0"/>
          </a:p>
          <a:p>
            <a:r>
              <a:rPr lang="en-US" sz="2000" dirty="0"/>
              <a:t>Publishes </a:t>
            </a:r>
            <a:r>
              <a:rPr lang="en-US" sz="2000" b="1" i="1" dirty="0"/>
              <a:t>Voyage of the Beagle</a:t>
            </a:r>
          </a:p>
          <a:p>
            <a:endParaRPr lang="en-US" sz="2000" dirty="0"/>
          </a:p>
          <a:p>
            <a:r>
              <a:rPr lang="en-US" sz="2000" dirty="0"/>
              <a:t>Most scientists accept evolution happens</a:t>
            </a:r>
          </a:p>
          <a:p>
            <a:endParaRPr lang="en-US" sz="2000" dirty="0">
              <a:solidFill>
                <a:srgbClr val="FF6600"/>
              </a:solidFill>
            </a:endParaRPr>
          </a:p>
          <a:p>
            <a:r>
              <a:rPr lang="en-US" sz="2000" dirty="0">
                <a:solidFill>
                  <a:srgbClr val="FF6600"/>
                </a:solidFill>
              </a:rPr>
              <a:t>Does Darwin accept concept of evolution?</a:t>
            </a:r>
          </a:p>
          <a:p>
            <a:endParaRPr lang="en-US" sz="2000" dirty="0">
              <a:solidFill>
                <a:srgbClr val="FF6600"/>
              </a:solidFill>
            </a:endParaRPr>
          </a:p>
          <a:p>
            <a:r>
              <a:rPr lang="en-US" sz="2000" dirty="0">
                <a:solidFill>
                  <a:srgbClr val="FF6600"/>
                </a:solidFill>
              </a:rPr>
              <a:t>Did he come up with the concept of evolution?</a:t>
            </a:r>
          </a:p>
        </p:txBody>
      </p:sp>
    </p:spTree>
    <p:extLst>
      <p:ext uri="{BB962C8B-B14F-4D97-AF65-F5344CB8AC3E}">
        <p14:creationId xmlns:p14="http://schemas.microsoft.com/office/powerpoint/2010/main" val="3489900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Effect transition="in" filter="fade">
                                      <p:cBhvr>
                                        <p:cTn id="7" dur="500"/>
                                        <p:tgtEl>
                                          <p:spTgt spid="3">
                                            <p:txEl>
                                              <p:pRg st="4" end="4"/>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6" end="6"/>
                                            </p:txEl>
                                          </p:spTgt>
                                        </p:tgtEl>
                                        <p:attrNameLst>
                                          <p:attrName>style.visibility</p:attrName>
                                        </p:attrNameLst>
                                      </p:cBhvr>
                                      <p:to>
                                        <p:strVal val="visible"/>
                                      </p:to>
                                    </p:set>
                                    <p:animEffect transition="in" filter="fade">
                                      <p:cBhvr>
                                        <p:cTn id="12" dur="500"/>
                                        <p:tgtEl>
                                          <p:spTgt spid="3">
                                            <p:txEl>
                                              <p:pRg st="6" end="6"/>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8" end="8"/>
                                            </p:txEl>
                                          </p:spTgt>
                                        </p:tgtEl>
                                        <p:attrNameLst>
                                          <p:attrName>style.visibility</p:attrName>
                                        </p:attrNameLst>
                                      </p:cBhvr>
                                      <p:to>
                                        <p:strVal val="visible"/>
                                      </p:to>
                                    </p:set>
                                    <p:animEffect transition="in" filter="fade">
                                      <p:cBhvr>
                                        <p:cTn id="17"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Glyptodont"/>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9601" y="974725"/>
            <a:ext cx="4114800" cy="210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7" name="Picture 3" descr="GROUND SLOT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4100" y="3757613"/>
            <a:ext cx="3352800" cy="301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9" name="Text Box 5"/>
          <p:cNvSpPr txBox="1">
            <a:spLocks noChangeArrowheads="1"/>
          </p:cNvSpPr>
          <p:nvPr/>
        </p:nvSpPr>
        <p:spPr bwMode="auto">
          <a:xfrm>
            <a:off x="901701" y="6272214"/>
            <a:ext cx="241617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Arial Unicode MS" pitchFamily="34" charset="-128"/>
              </a:defRPr>
            </a:lvl1pPr>
            <a:lvl2pPr marL="742950" indent="-285750" eaLnBrk="0" hangingPunct="0">
              <a:defRPr sz="2400">
                <a:solidFill>
                  <a:schemeClr val="tx1"/>
                </a:solidFill>
                <a:latin typeface="Arial Unicode MS" pitchFamily="34" charset="-128"/>
              </a:defRPr>
            </a:lvl2pPr>
            <a:lvl3pPr marL="1143000" indent="-228600" eaLnBrk="0" hangingPunct="0">
              <a:defRPr sz="2400">
                <a:solidFill>
                  <a:schemeClr val="tx1"/>
                </a:solidFill>
                <a:latin typeface="Arial Unicode MS" pitchFamily="34" charset="-128"/>
              </a:defRPr>
            </a:lvl3pPr>
            <a:lvl4pPr marL="1600200" indent="-228600" eaLnBrk="0" hangingPunct="0">
              <a:defRPr sz="2400">
                <a:solidFill>
                  <a:schemeClr val="tx1"/>
                </a:solidFill>
                <a:latin typeface="Arial Unicode MS" pitchFamily="34" charset="-128"/>
              </a:defRPr>
            </a:lvl4pPr>
            <a:lvl5pPr marL="2057400" indent="-228600" eaLnBrk="0" hangingPunct="0">
              <a:defRPr sz="2400">
                <a:solidFill>
                  <a:schemeClr val="tx1"/>
                </a:solidFill>
                <a:latin typeface="Arial Unicode MS" pitchFamily="34" charset="-128"/>
              </a:defRPr>
            </a:lvl5pPr>
            <a:lvl6pPr marL="2514600" indent="-228600" eaLnBrk="0" fontAlgn="base" hangingPunct="0">
              <a:spcBef>
                <a:spcPct val="0"/>
              </a:spcBef>
              <a:spcAft>
                <a:spcPct val="0"/>
              </a:spcAft>
              <a:defRPr sz="2400">
                <a:solidFill>
                  <a:schemeClr val="tx1"/>
                </a:solidFill>
                <a:latin typeface="Arial Unicode MS" pitchFamily="34" charset="-128"/>
              </a:defRPr>
            </a:lvl6pPr>
            <a:lvl7pPr marL="2971800" indent="-228600" eaLnBrk="0" fontAlgn="base" hangingPunct="0">
              <a:spcBef>
                <a:spcPct val="0"/>
              </a:spcBef>
              <a:spcAft>
                <a:spcPct val="0"/>
              </a:spcAft>
              <a:defRPr sz="2400">
                <a:solidFill>
                  <a:schemeClr val="tx1"/>
                </a:solidFill>
                <a:latin typeface="Arial Unicode MS" pitchFamily="34" charset="-128"/>
              </a:defRPr>
            </a:lvl7pPr>
            <a:lvl8pPr marL="3429000" indent="-228600" eaLnBrk="0" fontAlgn="base" hangingPunct="0">
              <a:spcBef>
                <a:spcPct val="0"/>
              </a:spcBef>
              <a:spcAft>
                <a:spcPct val="0"/>
              </a:spcAft>
              <a:defRPr sz="2400">
                <a:solidFill>
                  <a:schemeClr val="tx1"/>
                </a:solidFill>
                <a:latin typeface="Arial Unicode MS" pitchFamily="34" charset="-128"/>
              </a:defRPr>
            </a:lvl8pPr>
            <a:lvl9pPr marL="3886200" indent="-228600" eaLnBrk="0" fontAlgn="base" hangingPunct="0">
              <a:spcBef>
                <a:spcPct val="0"/>
              </a:spcBef>
              <a:spcAft>
                <a:spcPct val="0"/>
              </a:spcAft>
              <a:defRPr sz="2400">
                <a:solidFill>
                  <a:schemeClr val="tx1"/>
                </a:solidFill>
                <a:latin typeface="Arial Unicode MS" pitchFamily="34" charset="-128"/>
              </a:defRPr>
            </a:lvl9pPr>
          </a:lstStyle>
          <a:p>
            <a:pPr eaLnBrk="1" hangingPunct="1"/>
            <a:r>
              <a:rPr lang="en-US" sz="2000" b="1" dirty="0">
                <a:latin typeface="Arial" panose="020B0604020202020204" pitchFamily="34" charset="0"/>
                <a:cs typeface="Arial" panose="020B0604020202020204" pitchFamily="34" charset="0"/>
              </a:rPr>
              <a:t>GROUND SLOTHS</a:t>
            </a:r>
          </a:p>
        </p:txBody>
      </p:sp>
      <p:sp>
        <p:nvSpPr>
          <p:cNvPr id="21510" name="Text Box 6"/>
          <p:cNvSpPr txBox="1">
            <a:spLocks noChangeArrowheads="1"/>
          </p:cNvSpPr>
          <p:nvPr/>
        </p:nvSpPr>
        <p:spPr bwMode="auto">
          <a:xfrm>
            <a:off x="1447802" y="3032125"/>
            <a:ext cx="2119313"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Arial Unicode MS" pitchFamily="34" charset="-128"/>
              </a:defRPr>
            </a:lvl1pPr>
            <a:lvl2pPr marL="742950" indent="-285750" eaLnBrk="0" hangingPunct="0">
              <a:defRPr sz="2400">
                <a:solidFill>
                  <a:schemeClr val="tx1"/>
                </a:solidFill>
                <a:latin typeface="Arial Unicode MS" pitchFamily="34" charset="-128"/>
              </a:defRPr>
            </a:lvl2pPr>
            <a:lvl3pPr marL="1143000" indent="-228600" eaLnBrk="0" hangingPunct="0">
              <a:defRPr sz="2400">
                <a:solidFill>
                  <a:schemeClr val="tx1"/>
                </a:solidFill>
                <a:latin typeface="Arial Unicode MS" pitchFamily="34" charset="-128"/>
              </a:defRPr>
            </a:lvl3pPr>
            <a:lvl4pPr marL="1600200" indent="-228600" eaLnBrk="0" hangingPunct="0">
              <a:defRPr sz="2400">
                <a:solidFill>
                  <a:schemeClr val="tx1"/>
                </a:solidFill>
                <a:latin typeface="Arial Unicode MS" pitchFamily="34" charset="-128"/>
              </a:defRPr>
            </a:lvl4pPr>
            <a:lvl5pPr marL="2057400" indent="-228600" eaLnBrk="0" hangingPunct="0">
              <a:defRPr sz="2400">
                <a:solidFill>
                  <a:schemeClr val="tx1"/>
                </a:solidFill>
                <a:latin typeface="Arial Unicode MS" pitchFamily="34" charset="-128"/>
              </a:defRPr>
            </a:lvl5pPr>
            <a:lvl6pPr marL="2514600" indent="-228600" eaLnBrk="0" fontAlgn="base" hangingPunct="0">
              <a:spcBef>
                <a:spcPct val="0"/>
              </a:spcBef>
              <a:spcAft>
                <a:spcPct val="0"/>
              </a:spcAft>
              <a:defRPr sz="2400">
                <a:solidFill>
                  <a:schemeClr val="tx1"/>
                </a:solidFill>
                <a:latin typeface="Arial Unicode MS" pitchFamily="34" charset="-128"/>
              </a:defRPr>
            </a:lvl6pPr>
            <a:lvl7pPr marL="2971800" indent="-228600" eaLnBrk="0" fontAlgn="base" hangingPunct="0">
              <a:spcBef>
                <a:spcPct val="0"/>
              </a:spcBef>
              <a:spcAft>
                <a:spcPct val="0"/>
              </a:spcAft>
              <a:defRPr sz="2400">
                <a:solidFill>
                  <a:schemeClr val="tx1"/>
                </a:solidFill>
                <a:latin typeface="Arial Unicode MS" pitchFamily="34" charset="-128"/>
              </a:defRPr>
            </a:lvl7pPr>
            <a:lvl8pPr marL="3429000" indent="-228600" eaLnBrk="0" fontAlgn="base" hangingPunct="0">
              <a:spcBef>
                <a:spcPct val="0"/>
              </a:spcBef>
              <a:spcAft>
                <a:spcPct val="0"/>
              </a:spcAft>
              <a:defRPr sz="2400">
                <a:solidFill>
                  <a:schemeClr val="tx1"/>
                </a:solidFill>
                <a:latin typeface="Arial Unicode MS" pitchFamily="34" charset="-128"/>
              </a:defRPr>
            </a:lvl8pPr>
            <a:lvl9pPr marL="3886200" indent="-228600" eaLnBrk="0" fontAlgn="base" hangingPunct="0">
              <a:spcBef>
                <a:spcPct val="0"/>
              </a:spcBef>
              <a:spcAft>
                <a:spcPct val="0"/>
              </a:spcAft>
              <a:defRPr sz="2400">
                <a:solidFill>
                  <a:schemeClr val="tx1"/>
                </a:solidFill>
                <a:latin typeface="Arial Unicode MS" pitchFamily="34" charset="-128"/>
              </a:defRPr>
            </a:lvl9pPr>
          </a:lstStyle>
          <a:p>
            <a:pPr eaLnBrk="1" hangingPunct="1"/>
            <a:r>
              <a:rPr lang="en-US" sz="2000" b="1">
                <a:latin typeface="Arial" panose="020B0604020202020204" pitchFamily="34" charset="0"/>
                <a:cs typeface="Arial" panose="020B0604020202020204" pitchFamily="34" charset="0"/>
              </a:rPr>
              <a:t>GLYPTODONTS</a:t>
            </a:r>
          </a:p>
        </p:txBody>
      </p:sp>
      <p:pic>
        <p:nvPicPr>
          <p:cNvPr id="21511" name="Picture 7" descr="armadillo-0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24801" y="1203325"/>
            <a:ext cx="2743200" cy="176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12" name="Text Box 8"/>
          <p:cNvSpPr txBox="1">
            <a:spLocks noChangeArrowheads="1"/>
          </p:cNvSpPr>
          <p:nvPr/>
        </p:nvSpPr>
        <p:spPr bwMode="auto">
          <a:xfrm>
            <a:off x="8382001" y="3032125"/>
            <a:ext cx="170973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Arial Unicode MS" pitchFamily="34" charset="-128"/>
              </a:defRPr>
            </a:lvl1pPr>
            <a:lvl2pPr marL="742950" indent="-285750" eaLnBrk="0" hangingPunct="0">
              <a:defRPr sz="2400">
                <a:solidFill>
                  <a:schemeClr val="tx1"/>
                </a:solidFill>
                <a:latin typeface="Arial Unicode MS" pitchFamily="34" charset="-128"/>
              </a:defRPr>
            </a:lvl2pPr>
            <a:lvl3pPr marL="1143000" indent="-228600" eaLnBrk="0" hangingPunct="0">
              <a:defRPr sz="2400">
                <a:solidFill>
                  <a:schemeClr val="tx1"/>
                </a:solidFill>
                <a:latin typeface="Arial Unicode MS" pitchFamily="34" charset="-128"/>
              </a:defRPr>
            </a:lvl3pPr>
            <a:lvl4pPr marL="1600200" indent="-228600" eaLnBrk="0" hangingPunct="0">
              <a:defRPr sz="2400">
                <a:solidFill>
                  <a:schemeClr val="tx1"/>
                </a:solidFill>
                <a:latin typeface="Arial Unicode MS" pitchFamily="34" charset="-128"/>
              </a:defRPr>
            </a:lvl4pPr>
            <a:lvl5pPr marL="2057400" indent="-228600" eaLnBrk="0" hangingPunct="0">
              <a:defRPr sz="2400">
                <a:solidFill>
                  <a:schemeClr val="tx1"/>
                </a:solidFill>
                <a:latin typeface="Arial Unicode MS" pitchFamily="34" charset="-128"/>
              </a:defRPr>
            </a:lvl5pPr>
            <a:lvl6pPr marL="2514600" indent="-228600" eaLnBrk="0" fontAlgn="base" hangingPunct="0">
              <a:spcBef>
                <a:spcPct val="0"/>
              </a:spcBef>
              <a:spcAft>
                <a:spcPct val="0"/>
              </a:spcAft>
              <a:defRPr sz="2400">
                <a:solidFill>
                  <a:schemeClr val="tx1"/>
                </a:solidFill>
                <a:latin typeface="Arial Unicode MS" pitchFamily="34" charset="-128"/>
              </a:defRPr>
            </a:lvl6pPr>
            <a:lvl7pPr marL="2971800" indent="-228600" eaLnBrk="0" fontAlgn="base" hangingPunct="0">
              <a:spcBef>
                <a:spcPct val="0"/>
              </a:spcBef>
              <a:spcAft>
                <a:spcPct val="0"/>
              </a:spcAft>
              <a:defRPr sz="2400">
                <a:solidFill>
                  <a:schemeClr val="tx1"/>
                </a:solidFill>
                <a:latin typeface="Arial Unicode MS" pitchFamily="34" charset="-128"/>
              </a:defRPr>
            </a:lvl7pPr>
            <a:lvl8pPr marL="3429000" indent="-228600" eaLnBrk="0" fontAlgn="base" hangingPunct="0">
              <a:spcBef>
                <a:spcPct val="0"/>
              </a:spcBef>
              <a:spcAft>
                <a:spcPct val="0"/>
              </a:spcAft>
              <a:defRPr sz="2400">
                <a:solidFill>
                  <a:schemeClr val="tx1"/>
                </a:solidFill>
                <a:latin typeface="Arial Unicode MS" pitchFamily="34" charset="-128"/>
              </a:defRPr>
            </a:lvl8pPr>
            <a:lvl9pPr marL="3886200" indent="-228600" eaLnBrk="0" fontAlgn="base" hangingPunct="0">
              <a:spcBef>
                <a:spcPct val="0"/>
              </a:spcBef>
              <a:spcAft>
                <a:spcPct val="0"/>
              </a:spcAft>
              <a:defRPr sz="2400">
                <a:solidFill>
                  <a:schemeClr val="tx1"/>
                </a:solidFill>
                <a:latin typeface="Arial Unicode MS" pitchFamily="34" charset="-128"/>
              </a:defRPr>
            </a:lvl9pPr>
          </a:lstStyle>
          <a:p>
            <a:pPr eaLnBrk="1" hangingPunct="1"/>
            <a:r>
              <a:rPr lang="en-US" sz="2000" b="1">
                <a:latin typeface="Arial" panose="020B0604020202020204" pitchFamily="34" charset="0"/>
                <a:cs typeface="Arial" panose="020B0604020202020204" pitchFamily="34" charset="0"/>
              </a:rPr>
              <a:t>ARMADILLO</a:t>
            </a:r>
          </a:p>
        </p:txBody>
      </p:sp>
      <p:pic>
        <p:nvPicPr>
          <p:cNvPr id="21513" name="Picture 9" descr="tree_sloth"/>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24801" y="4469606"/>
            <a:ext cx="1676400" cy="159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14" name="Text Box 10"/>
          <p:cNvSpPr txBox="1">
            <a:spLocks noChangeArrowheads="1"/>
          </p:cNvSpPr>
          <p:nvPr/>
        </p:nvSpPr>
        <p:spPr bwMode="auto">
          <a:xfrm>
            <a:off x="9753602" y="5155406"/>
            <a:ext cx="196532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Arial Unicode MS" pitchFamily="34" charset="-128"/>
              </a:defRPr>
            </a:lvl1pPr>
            <a:lvl2pPr marL="742950" indent="-285750" eaLnBrk="0" hangingPunct="0">
              <a:defRPr sz="2400">
                <a:solidFill>
                  <a:schemeClr val="tx1"/>
                </a:solidFill>
                <a:latin typeface="Arial Unicode MS" pitchFamily="34" charset="-128"/>
              </a:defRPr>
            </a:lvl2pPr>
            <a:lvl3pPr marL="1143000" indent="-228600" eaLnBrk="0" hangingPunct="0">
              <a:defRPr sz="2400">
                <a:solidFill>
                  <a:schemeClr val="tx1"/>
                </a:solidFill>
                <a:latin typeface="Arial Unicode MS" pitchFamily="34" charset="-128"/>
              </a:defRPr>
            </a:lvl3pPr>
            <a:lvl4pPr marL="1600200" indent="-228600" eaLnBrk="0" hangingPunct="0">
              <a:defRPr sz="2400">
                <a:solidFill>
                  <a:schemeClr val="tx1"/>
                </a:solidFill>
                <a:latin typeface="Arial Unicode MS" pitchFamily="34" charset="-128"/>
              </a:defRPr>
            </a:lvl4pPr>
            <a:lvl5pPr marL="2057400" indent="-228600" eaLnBrk="0" hangingPunct="0">
              <a:defRPr sz="2400">
                <a:solidFill>
                  <a:schemeClr val="tx1"/>
                </a:solidFill>
                <a:latin typeface="Arial Unicode MS" pitchFamily="34" charset="-128"/>
              </a:defRPr>
            </a:lvl5pPr>
            <a:lvl6pPr marL="2514600" indent="-228600" eaLnBrk="0" fontAlgn="base" hangingPunct="0">
              <a:spcBef>
                <a:spcPct val="0"/>
              </a:spcBef>
              <a:spcAft>
                <a:spcPct val="0"/>
              </a:spcAft>
              <a:defRPr sz="2400">
                <a:solidFill>
                  <a:schemeClr val="tx1"/>
                </a:solidFill>
                <a:latin typeface="Arial Unicode MS" pitchFamily="34" charset="-128"/>
              </a:defRPr>
            </a:lvl6pPr>
            <a:lvl7pPr marL="2971800" indent="-228600" eaLnBrk="0" fontAlgn="base" hangingPunct="0">
              <a:spcBef>
                <a:spcPct val="0"/>
              </a:spcBef>
              <a:spcAft>
                <a:spcPct val="0"/>
              </a:spcAft>
              <a:defRPr sz="2400">
                <a:solidFill>
                  <a:schemeClr val="tx1"/>
                </a:solidFill>
                <a:latin typeface="Arial Unicode MS" pitchFamily="34" charset="-128"/>
              </a:defRPr>
            </a:lvl7pPr>
            <a:lvl8pPr marL="3429000" indent="-228600" eaLnBrk="0" fontAlgn="base" hangingPunct="0">
              <a:spcBef>
                <a:spcPct val="0"/>
              </a:spcBef>
              <a:spcAft>
                <a:spcPct val="0"/>
              </a:spcAft>
              <a:defRPr sz="2400">
                <a:solidFill>
                  <a:schemeClr val="tx1"/>
                </a:solidFill>
                <a:latin typeface="Arial Unicode MS" pitchFamily="34" charset="-128"/>
              </a:defRPr>
            </a:lvl8pPr>
            <a:lvl9pPr marL="3886200" indent="-228600" eaLnBrk="0" fontAlgn="base" hangingPunct="0">
              <a:spcBef>
                <a:spcPct val="0"/>
              </a:spcBef>
              <a:spcAft>
                <a:spcPct val="0"/>
              </a:spcAft>
              <a:defRPr sz="2400">
                <a:solidFill>
                  <a:schemeClr val="tx1"/>
                </a:solidFill>
                <a:latin typeface="Arial Unicode MS" pitchFamily="34" charset="-128"/>
              </a:defRPr>
            </a:lvl9pPr>
          </a:lstStyle>
          <a:p>
            <a:pPr eaLnBrk="1" hangingPunct="1"/>
            <a:r>
              <a:rPr lang="en-US" sz="2000" b="1" dirty="0">
                <a:latin typeface="Arial" panose="020B0604020202020204" pitchFamily="34" charset="0"/>
                <a:cs typeface="Arial" panose="020B0604020202020204" pitchFamily="34" charset="0"/>
              </a:rPr>
              <a:t>TREE SLOTHS</a:t>
            </a:r>
          </a:p>
        </p:txBody>
      </p:sp>
      <p:cxnSp>
        <p:nvCxnSpPr>
          <p:cNvPr id="3" name="Straight Arrow Connector 2">
            <a:extLst>
              <a:ext uri="{FF2B5EF4-FFF2-40B4-BE49-F238E27FC236}">
                <a16:creationId xmlns:a16="http://schemas.microsoft.com/office/drawing/2014/main" id="{ACFA2F55-C49C-61A1-5BB2-B28B396A8C8F}"/>
              </a:ext>
            </a:extLst>
          </p:cNvPr>
          <p:cNvCxnSpPr>
            <a:stCxn id="21506" idx="3"/>
          </p:cNvCxnSpPr>
          <p:nvPr/>
        </p:nvCxnSpPr>
        <p:spPr>
          <a:xfrm flipV="1">
            <a:off x="4724401" y="2019300"/>
            <a:ext cx="2743199" cy="5557"/>
          </a:xfrm>
          <a:prstGeom prst="straightConnector1">
            <a:avLst/>
          </a:prstGeom>
          <a:ln w="76200">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4" name="Straight Arrow Connector 3">
            <a:extLst>
              <a:ext uri="{FF2B5EF4-FFF2-40B4-BE49-F238E27FC236}">
                <a16:creationId xmlns:a16="http://schemas.microsoft.com/office/drawing/2014/main" id="{6606C52E-4CC1-FEC2-F54B-C2EEE97965BA}"/>
              </a:ext>
            </a:extLst>
          </p:cNvPr>
          <p:cNvCxnSpPr/>
          <p:nvPr/>
        </p:nvCxnSpPr>
        <p:spPr>
          <a:xfrm flipV="1">
            <a:off x="4724401" y="5265738"/>
            <a:ext cx="2743199" cy="5557"/>
          </a:xfrm>
          <a:prstGeom prst="straightConnector1">
            <a:avLst/>
          </a:prstGeom>
          <a:ln w="76200">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5" name="TextBox 4">
            <a:extLst>
              <a:ext uri="{FF2B5EF4-FFF2-40B4-BE49-F238E27FC236}">
                <a16:creationId xmlns:a16="http://schemas.microsoft.com/office/drawing/2014/main" id="{36521FE3-0B36-757B-FEB9-51DBDBE3CEB1}"/>
              </a:ext>
            </a:extLst>
          </p:cNvPr>
          <p:cNvSpPr txBox="1"/>
          <p:nvPr/>
        </p:nvSpPr>
        <p:spPr>
          <a:xfrm>
            <a:off x="901701" y="238780"/>
            <a:ext cx="10356682" cy="523220"/>
          </a:xfrm>
          <a:prstGeom prst="rect">
            <a:avLst/>
          </a:prstGeom>
          <a:noFill/>
        </p:spPr>
        <p:txBody>
          <a:bodyPr wrap="none" rtlCol="0">
            <a:spAutoFit/>
          </a:bodyPr>
          <a:lstStyle/>
          <a:p>
            <a:pPr algn="ctr"/>
            <a:r>
              <a:rPr lang="en-US" sz="2800" dirty="0"/>
              <a:t>Once home, several observations help guide his ideas about evolution</a:t>
            </a:r>
          </a:p>
        </p:txBody>
      </p:sp>
    </p:spTree>
    <p:extLst>
      <p:ext uri="{BB962C8B-B14F-4D97-AF65-F5344CB8AC3E}">
        <p14:creationId xmlns:p14="http://schemas.microsoft.com/office/powerpoint/2010/main" val="1203912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506"/>
                                        </p:tgtEl>
                                        <p:attrNameLst>
                                          <p:attrName>style.visibility</p:attrName>
                                        </p:attrNameLst>
                                      </p:cBhvr>
                                      <p:to>
                                        <p:strVal val="visible"/>
                                      </p:to>
                                    </p:set>
                                    <p:animEffect transition="in" filter="fade">
                                      <p:cBhvr>
                                        <p:cTn id="7" dur="500"/>
                                        <p:tgtEl>
                                          <p:spTgt spid="2150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1510"/>
                                        </p:tgtEl>
                                        <p:attrNameLst>
                                          <p:attrName>style.visibility</p:attrName>
                                        </p:attrNameLst>
                                      </p:cBhvr>
                                      <p:to>
                                        <p:strVal val="visible"/>
                                      </p:to>
                                    </p:set>
                                    <p:animEffect transition="in" filter="fade">
                                      <p:cBhvr>
                                        <p:cTn id="10" dur="500"/>
                                        <p:tgtEl>
                                          <p:spTgt spid="21510"/>
                                        </p:tgtEl>
                                      </p:cBhvr>
                                    </p:animEffect>
                                  </p:childTnLst>
                                </p:cTn>
                              </p:par>
                              <p:par>
                                <p:cTn id="11" presetID="10" presetClass="entr" presetSubtype="0" fill="hold" nodeType="withEffect">
                                  <p:stCondLst>
                                    <p:cond delay="0"/>
                                  </p:stCondLst>
                                  <p:childTnLst>
                                    <p:set>
                                      <p:cBhvr>
                                        <p:cTn id="12" dur="1" fill="hold">
                                          <p:stCondLst>
                                            <p:cond delay="0"/>
                                          </p:stCondLst>
                                        </p:cTn>
                                        <p:tgtEl>
                                          <p:spTgt spid="21507"/>
                                        </p:tgtEl>
                                        <p:attrNameLst>
                                          <p:attrName>style.visibility</p:attrName>
                                        </p:attrNameLst>
                                      </p:cBhvr>
                                      <p:to>
                                        <p:strVal val="visible"/>
                                      </p:to>
                                    </p:set>
                                    <p:animEffect transition="in" filter="fade">
                                      <p:cBhvr>
                                        <p:cTn id="13" dur="500"/>
                                        <p:tgtEl>
                                          <p:spTgt spid="2150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1509"/>
                                        </p:tgtEl>
                                        <p:attrNameLst>
                                          <p:attrName>style.visibility</p:attrName>
                                        </p:attrNameLst>
                                      </p:cBhvr>
                                      <p:to>
                                        <p:strVal val="visible"/>
                                      </p:to>
                                    </p:set>
                                    <p:animEffect transition="in" filter="fade">
                                      <p:cBhvr>
                                        <p:cTn id="16" dur="500"/>
                                        <p:tgtEl>
                                          <p:spTgt spid="21509"/>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21511"/>
                                        </p:tgtEl>
                                        <p:attrNameLst>
                                          <p:attrName>style.visibility</p:attrName>
                                        </p:attrNameLst>
                                      </p:cBhvr>
                                      <p:to>
                                        <p:strVal val="visible"/>
                                      </p:to>
                                    </p:set>
                                    <p:animEffect transition="in" filter="fade">
                                      <p:cBhvr>
                                        <p:cTn id="21" dur="500"/>
                                        <p:tgtEl>
                                          <p:spTgt spid="21511"/>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1512"/>
                                        </p:tgtEl>
                                        <p:attrNameLst>
                                          <p:attrName>style.visibility</p:attrName>
                                        </p:attrNameLst>
                                      </p:cBhvr>
                                      <p:to>
                                        <p:strVal val="visible"/>
                                      </p:to>
                                    </p:set>
                                    <p:animEffect transition="in" filter="fade">
                                      <p:cBhvr>
                                        <p:cTn id="24" dur="500"/>
                                        <p:tgtEl>
                                          <p:spTgt spid="21512"/>
                                        </p:tgtEl>
                                      </p:cBhvr>
                                    </p:animEffect>
                                  </p:childTnLst>
                                </p:cTn>
                              </p:par>
                              <p:par>
                                <p:cTn id="25" presetID="10" presetClass="entr" presetSubtype="0" fill="hold" nodeType="withEffect">
                                  <p:stCondLst>
                                    <p:cond delay="0"/>
                                  </p:stCondLst>
                                  <p:childTnLst>
                                    <p:set>
                                      <p:cBhvr>
                                        <p:cTn id="26" dur="1" fill="hold">
                                          <p:stCondLst>
                                            <p:cond delay="0"/>
                                          </p:stCondLst>
                                        </p:cTn>
                                        <p:tgtEl>
                                          <p:spTgt spid="21513"/>
                                        </p:tgtEl>
                                        <p:attrNameLst>
                                          <p:attrName>style.visibility</p:attrName>
                                        </p:attrNameLst>
                                      </p:cBhvr>
                                      <p:to>
                                        <p:strVal val="visible"/>
                                      </p:to>
                                    </p:set>
                                    <p:animEffect transition="in" filter="fade">
                                      <p:cBhvr>
                                        <p:cTn id="27" dur="500"/>
                                        <p:tgtEl>
                                          <p:spTgt spid="21513"/>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1514"/>
                                        </p:tgtEl>
                                        <p:attrNameLst>
                                          <p:attrName>style.visibility</p:attrName>
                                        </p:attrNameLst>
                                      </p:cBhvr>
                                      <p:to>
                                        <p:strVal val="visible"/>
                                      </p:to>
                                    </p:set>
                                    <p:animEffect transition="in" filter="fade">
                                      <p:cBhvr>
                                        <p:cTn id="30" dur="500"/>
                                        <p:tgtEl>
                                          <p:spTgt spid="215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9" grpId="0"/>
      <p:bldP spid="21510" grpId="0"/>
      <p:bldP spid="21512" grpId="0"/>
      <p:bldP spid="2151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ext Box 2"/>
          <p:cNvSpPr txBox="1">
            <a:spLocks noChangeArrowheads="1"/>
          </p:cNvSpPr>
          <p:nvPr/>
        </p:nvSpPr>
        <p:spPr bwMode="auto">
          <a:xfrm>
            <a:off x="2667000" y="685801"/>
            <a:ext cx="4084638"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Arial Unicode MS" pitchFamily="34" charset="-128"/>
              </a:defRPr>
            </a:lvl1pPr>
            <a:lvl2pPr marL="742950" indent="-285750" eaLnBrk="0" hangingPunct="0">
              <a:defRPr sz="2400">
                <a:solidFill>
                  <a:schemeClr val="tx1"/>
                </a:solidFill>
                <a:latin typeface="Arial Unicode MS" pitchFamily="34" charset="-128"/>
              </a:defRPr>
            </a:lvl2pPr>
            <a:lvl3pPr marL="1143000" indent="-228600" eaLnBrk="0" hangingPunct="0">
              <a:defRPr sz="2400">
                <a:solidFill>
                  <a:schemeClr val="tx1"/>
                </a:solidFill>
                <a:latin typeface="Arial Unicode MS" pitchFamily="34" charset="-128"/>
              </a:defRPr>
            </a:lvl3pPr>
            <a:lvl4pPr marL="1600200" indent="-228600" eaLnBrk="0" hangingPunct="0">
              <a:defRPr sz="2400">
                <a:solidFill>
                  <a:schemeClr val="tx1"/>
                </a:solidFill>
                <a:latin typeface="Arial Unicode MS" pitchFamily="34" charset="-128"/>
              </a:defRPr>
            </a:lvl4pPr>
            <a:lvl5pPr marL="2057400" indent="-228600" eaLnBrk="0" hangingPunct="0">
              <a:defRPr sz="2400">
                <a:solidFill>
                  <a:schemeClr val="tx1"/>
                </a:solidFill>
                <a:latin typeface="Arial Unicode MS" pitchFamily="34" charset="-128"/>
              </a:defRPr>
            </a:lvl5pPr>
            <a:lvl6pPr marL="2514600" indent="-228600" eaLnBrk="0" fontAlgn="base" hangingPunct="0">
              <a:spcBef>
                <a:spcPct val="0"/>
              </a:spcBef>
              <a:spcAft>
                <a:spcPct val="0"/>
              </a:spcAft>
              <a:defRPr sz="2400">
                <a:solidFill>
                  <a:schemeClr val="tx1"/>
                </a:solidFill>
                <a:latin typeface="Arial Unicode MS" pitchFamily="34" charset="-128"/>
              </a:defRPr>
            </a:lvl6pPr>
            <a:lvl7pPr marL="2971800" indent="-228600" eaLnBrk="0" fontAlgn="base" hangingPunct="0">
              <a:spcBef>
                <a:spcPct val="0"/>
              </a:spcBef>
              <a:spcAft>
                <a:spcPct val="0"/>
              </a:spcAft>
              <a:defRPr sz="2400">
                <a:solidFill>
                  <a:schemeClr val="tx1"/>
                </a:solidFill>
                <a:latin typeface="Arial Unicode MS" pitchFamily="34" charset="-128"/>
              </a:defRPr>
            </a:lvl7pPr>
            <a:lvl8pPr marL="3429000" indent="-228600" eaLnBrk="0" fontAlgn="base" hangingPunct="0">
              <a:spcBef>
                <a:spcPct val="0"/>
              </a:spcBef>
              <a:spcAft>
                <a:spcPct val="0"/>
              </a:spcAft>
              <a:defRPr sz="2400">
                <a:solidFill>
                  <a:schemeClr val="tx1"/>
                </a:solidFill>
                <a:latin typeface="Arial Unicode MS" pitchFamily="34" charset="-128"/>
              </a:defRPr>
            </a:lvl8pPr>
            <a:lvl9pPr marL="3886200" indent="-228600" eaLnBrk="0" fontAlgn="base" hangingPunct="0">
              <a:spcBef>
                <a:spcPct val="0"/>
              </a:spcBef>
              <a:spcAft>
                <a:spcPct val="0"/>
              </a:spcAft>
              <a:defRPr sz="2400">
                <a:solidFill>
                  <a:schemeClr val="tx1"/>
                </a:solidFill>
                <a:latin typeface="Arial Unicode MS" pitchFamily="34" charset="-128"/>
              </a:defRPr>
            </a:lvl9pPr>
          </a:lstStyle>
          <a:p>
            <a:pPr eaLnBrk="1" hangingPunct="1"/>
            <a:r>
              <a:rPr lang="en-US" sz="2800" b="1" dirty="0">
                <a:solidFill>
                  <a:srgbClr val="FF6600"/>
                </a:solidFill>
                <a:latin typeface="Arial" charset="0"/>
              </a:rPr>
              <a:t>WHAT IS EVOLUTION?</a:t>
            </a:r>
          </a:p>
        </p:txBody>
      </p:sp>
      <p:sp>
        <p:nvSpPr>
          <p:cNvPr id="3075" name="Text Box 3"/>
          <p:cNvSpPr txBox="1">
            <a:spLocks noChangeArrowheads="1"/>
          </p:cNvSpPr>
          <p:nvPr/>
        </p:nvSpPr>
        <p:spPr bwMode="auto">
          <a:xfrm>
            <a:off x="2006601" y="1752600"/>
            <a:ext cx="8177213" cy="37856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Arial Unicode MS" pitchFamily="34" charset="-128"/>
              </a:defRPr>
            </a:lvl1pPr>
            <a:lvl2pPr marL="742950" indent="-285750" eaLnBrk="0" hangingPunct="0">
              <a:defRPr sz="2400">
                <a:solidFill>
                  <a:schemeClr val="tx1"/>
                </a:solidFill>
                <a:latin typeface="Arial Unicode MS" pitchFamily="34" charset="-128"/>
              </a:defRPr>
            </a:lvl2pPr>
            <a:lvl3pPr marL="1143000" indent="-228600" eaLnBrk="0" hangingPunct="0">
              <a:defRPr sz="2400">
                <a:solidFill>
                  <a:schemeClr val="tx1"/>
                </a:solidFill>
                <a:latin typeface="Arial Unicode MS" pitchFamily="34" charset="-128"/>
              </a:defRPr>
            </a:lvl3pPr>
            <a:lvl4pPr marL="1600200" indent="-228600" eaLnBrk="0" hangingPunct="0">
              <a:defRPr sz="2400">
                <a:solidFill>
                  <a:schemeClr val="tx1"/>
                </a:solidFill>
                <a:latin typeface="Arial Unicode MS" pitchFamily="34" charset="-128"/>
              </a:defRPr>
            </a:lvl4pPr>
            <a:lvl5pPr marL="2057400" indent="-228600" eaLnBrk="0" hangingPunct="0">
              <a:defRPr sz="2400">
                <a:solidFill>
                  <a:schemeClr val="tx1"/>
                </a:solidFill>
                <a:latin typeface="Arial Unicode MS" pitchFamily="34" charset="-128"/>
              </a:defRPr>
            </a:lvl5pPr>
            <a:lvl6pPr marL="2514600" indent="-228600" eaLnBrk="0" fontAlgn="base" hangingPunct="0">
              <a:spcBef>
                <a:spcPct val="0"/>
              </a:spcBef>
              <a:spcAft>
                <a:spcPct val="0"/>
              </a:spcAft>
              <a:defRPr sz="2400">
                <a:solidFill>
                  <a:schemeClr val="tx1"/>
                </a:solidFill>
                <a:latin typeface="Arial Unicode MS" pitchFamily="34" charset="-128"/>
              </a:defRPr>
            </a:lvl6pPr>
            <a:lvl7pPr marL="2971800" indent="-228600" eaLnBrk="0" fontAlgn="base" hangingPunct="0">
              <a:spcBef>
                <a:spcPct val="0"/>
              </a:spcBef>
              <a:spcAft>
                <a:spcPct val="0"/>
              </a:spcAft>
              <a:defRPr sz="2400">
                <a:solidFill>
                  <a:schemeClr val="tx1"/>
                </a:solidFill>
                <a:latin typeface="Arial Unicode MS" pitchFamily="34" charset="-128"/>
              </a:defRPr>
            </a:lvl7pPr>
            <a:lvl8pPr marL="3429000" indent="-228600" eaLnBrk="0" fontAlgn="base" hangingPunct="0">
              <a:spcBef>
                <a:spcPct val="0"/>
              </a:spcBef>
              <a:spcAft>
                <a:spcPct val="0"/>
              </a:spcAft>
              <a:defRPr sz="2400">
                <a:solidFill>
                  <a:schemeClr val="tx1"/>
                </a:solidFill>
                <a:latin typeface="Arial Unicode MS" pitchFamily="34" charset="-128"/>
              </a:defRPr>
            </a:lvl8pPr>
            <a:lvl9pPr marL="3886200" indent="-228600" eaLnBrk="0" fontAlgn="base" hangingPunct="0">
              <a:spcBef>
                <a:spcPct val="0"/>
              </a:spcBef>
              <a:spcAft>
                <a:spcPct val="0"/>
              </a:spcAft>
              <a:defRPr sz="2400">
                <a:solidFill>
                  <a:schemeClr val="tx1"/>
                </a:solidFill>
                <a:latin typeface="Arial Unicode MS" pitchFamily="34" charset="-128"/>
              </a:defRPr>
            </a:lvl9pPr>
          </a:lstStyle>
          <a:p>
            <a:pPr eaLnBrk="1" hangingPunct="1"/>
            <a:r>
              <a:rPr lang="en-US" b="1" dirty="0">
                <a:latin typeface="Arial" charset="0"/>
              </a:rPr>
              <a:t>Darwin</a:t>
            </a:r>
            <a:r>
              <a:rPr lang="en-US" dirty="0">
                <a:latin typeface="Arial" charset="0"/>
              </a:rPr>
              <a:t>:</a:t>
            </a:r>
          </a:p>
          <a:p>
            <a:pPr eaLnBrk="1" hangingPunct="1"/>
            <a:endParaRPr lang="en-US" b="1" dirty="0">
              <a:latin typeface="Arial" charset="0"/>
            </a:endParaRPr>
          </a:p>
          <a:p>
            <a:pPr eaLnBrk="1" hangingPunct="1"/>
            <a:endParaRPr lang="en-US" b="1" dirty="0">
              <a:latin typeface="Arial" charset="0"/>
            </a:endParaRPr>
          </a:p>
          <a:p>
            <a:pPr eaLnBrk="1" hangingPunct="1"/>
            <a:r>
              <a:rPr lang="en-US" b="1" dirty="0" err="1">
                <a:latin typeface="Arial" charset="0"/>
              </a:rPr>
              <a:t>Futuyma</a:t>
            </a:r>
            <a:r>
              <a:rPr lang="en-US" dirty="0">
                <a:latin typeface="Arial" charset="0"/>
              </a:rPr>
              <a:t>:			</a:t>
            </a:r>
          </a:p>
          <a:p>
            <a:pPr eaLnBrk="1" hangingPunct="1"/>
            <a:endParaRPr lang="en-US" dirty="0">
              <a:latin typeface="Arial" charset="0"/>
            </a:endParaRPr>
          </a:p>
          <a:p>
            <a:pPr eaLnBrk="1" hangingPunct="1"/>
            <a:endParaRPr lang="en-US" dirty="0">
              <a:latin typeface="Arial" charset="0"/>
            </a:endParaRPr>
          </a:p>
          <a:p>
            <a:pPr eaLnBrk="1" hangingPunct="1"/>
            <a:r>
              <a:rPr lang="en-US" b="1" dirty="0">
                <a:latin typeface="Arial" charset="0"/>
              </a:rPr>
              <a:t>F &amp; H</a:t>
            </a:r>
            <a:r>
              <a:rPr lang="en-US" dirty="0">
                <a:latin typeface="Arial" charset="0"/>
              </a:rPr>
              <a:t>:	</a:t>
            </a:r>
          </a:p>
          <a:p>
            <a:pPr eaLnBrk="1" hangingPunct="1"/>
            <a:endParaRPr lang="en-US" dirty="0">
              <a:latin typeface="Arial" charset="0"/>
            </a:endParaRPr>
          </a:p>
          <a:p>
            <a:pPr eaLnBrk="1" hangingPunct="1"/>
            <a:endParaRPr lang="en-US" dirty="0">
              <a:latin typeface="Arial" charset="0"/>
            </a:endParaRPr>
          </a:p>
          <a:p>
            <a:pPr eaLnBrk="1" hangingPunct="1"/>
            <a:r>
              <a:rPr lang="en-US" b="1" dirty="0">
                <a:latin typeface="Arial" charset="0"/>
              </a:rPr>
              <a:t>Ours:	</a:t>
            </a:r>
          </a:p>
        </p:txBody>
      </p:sp>
      <p:pic>
        <p:nvPicPr>
          <p:cNvPr id="3076" name="Picture 6" descr="http://www.biography.com/imported/images/Biography/Images/Profiles/D/Charles-Darwin-9266433-1-40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48600" y="0"/>
            <a:ext cx="2819400"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7" name="Picture 8" descr="http://img263.imageshack.us/img263/1729/evolutiony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75626" y="2914650"/>
            <a:ext cx="2187575" cy="264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8" name="Picture 10" descr="http://wps.prenhall.com/wps/media/objects/3929/4023729/_skins_/D/default_blue/cover.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48401" y="4572001"/>
            <a:ext cx="1800225" cy="2214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ttp://educateforlife.org/wp-content/uploads/2014/09/Layer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1180595" cy="712763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Diagram&#10;&#10;Description automatically generated">
            <a:extLst>
              <a:ext uri="{FF2B5EF4-FFF2-40B4-BE49-F238E27FC236}">
                <a16:creationId xmlns:a16="http://schemas.microsoft.com/office/drawing/2014/main" id="{FF300BFD-CF46-F05A-5CAD-3A6D8EB39CFA}"/>
              </a:ext>
            </a:extLst>
          </p:cNvPr>
          <p:cNvPicPr>
            <a:picLocks noChangeAspect="1"/>
          </p:cNvPicPr>
          <p:nvPr/>
        </p:nvPicPr>
        <p:blipFill>
          <a:blip r:embed="rId3"/>
          <a:stretch>
            <a:fillRect/>
          </a:stretch>
        </p:blipFill>
        <p:spPr>
          <a:xfrm>
            <a:off x="7647949" y="1496786"/>
            <a:ext cx="4544051" cy="6166926"/>
          </a:xfrm>
          <a:prstGeom prst="rect">
            <a:avLst/>
          </a:prstGeom>
        </p:spPr>
      </p:pic>
      <p:cxnSp>
        <p:nvCxnSpPr>
          <p:cNvPr id="5" name="Straight Arrow Connector 4">
            <a:extLst>
              <a:ext uri="{FF2B5EF4-FFF2-40B4-BE49-F238E27FC236}">
                <a16:creationId xmlns:a16="http://schemas.microsoft.com/office/drawing/2014/main" id="{422A6293-0E68-0A43-38B4-391F41361912}"/>
              </a:ext>
            </a:extLst>
          </p:cNvPr>
          <p:cNvCxnSpPr/>
          <p:nvPr/>
        </p:nvCxnSpPr>
        <p:spPr>
          <a:xfrm flipH="1">
            <a:off x="5867400" y="5702300"/>
            <a:ext cx="2057400" cy="139700"/>
          </a:xfrm>
          <a:prstGeom prst="straightConnector1">
            <a:avLst/>
          </a:prstGeom>
          <a:ln w="76200">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6" name="Straight Arrow Connector 5">
            <a:extLst>
              <a:ext uri="{FF2B5EF4-FFF2-40B4-BE49-F238E27FC236}">
                <a16:creationId xmlns:a16="http://schemas.microsoft.com/office/drawing/2014/main" id="{5FEA2401-E0D7-5C15-9BC5-D335D2AE22D4}"/>
              </a:ext>
            </a:extLst>
          </p:cNvPr>
          <p:cNvCxnSpPr>
            <a:cxnSpLocks/>
          </p:cNvCxnSpPr>
          <p:nvPr/>
        </p:nvCxnSpPr>
        <p:spPr>
          <a:xfrm flipH="1">
            <a:off x="5956300" y="4077552"/>
            <a:ext cx="2578100" cy="1283662"/>
          </a:xfrm>
          <a:prstGeom prst="straightConnector1">
            <a:avLst/>
          </a:prstGeom>
          <a:ln w="76200">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8" name="Straight Arrow Connector 7">
            <a:extLst>
              <a:ext uri="{FF2B5EF4-FFF2-40B4-BE49-F238E27FC236}">
                <a16:creationId xmlns:a16="http://schemas.microsoft.com/office/drawing/2014/main" id="{68411BB8-2026-7730-96EF-1EFD3545AC2E}"/>
              </a:ext>
            </a:extLst>
          </p:cNvPr>
          <p:cNvCxnSpPr>
            <a:cxnSpLocks/>
          </p:cNvCxnSpPr>
          <p:nvPr/>
        </p:nvCxnSpPr>
        <p:spPr>
          <a:xfrm flipH="1">
            <a:off x="5513075" y="3307931"/>
            <a:ext cx="4113525" cy="1154583"/>
          </a:xfrm>
          <a:prstGeom prst="straightConnector1">
            <a:avLst/>
          </a:prstGeom>
          <a:ln w="76200">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12" name="Straight Arrow Connector 11">
            <a:extLst>
              <a:ext uri="{FF2B5EF4-FFF2-40B4-BE49-F238E27FC236}">
                <a16:creationId xmlns:a16="http://schemas.microsoft.com/office/drawing/2014/main" id="{F6928E7A-C355-97A3-B95A-DDA79BD753B2}"/>
              </a:ext>
            </a:extLst>
          </p:cNvPr>
          <p:cNvCxnSpPr>
            <a:cxnSpLocks/>
          </p:cNvCxnSpPr>
          <p:nvPr/>
        </p:nvCxnSpPr>
        <p:spPr>
          <a:xfrm flipH="1">
            <a:off x="4737100" y="2452804"/>
            <a:ext cx="6178550" cy="1111011"/>
          </a:xfrm>
          <a:prstGeom prst="straightConnector1">
            <a:avLst/>
          </a:prstGeom>
          <a:ln w="76200">
            <a:solidFill>
              <a:srgbClr val="FF00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7246328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Amazon.com: CafePress 36 Pigeon Breeds Throw Blanket Soft Fleece Throw  Blanket, 50&quot;x60&quot; Stadium Blanket: Home &amp; Kitchen">
            <a:extLst>
              <a:ext uri="{FF2B5EF4-FFF2-40B4-BE49-F238E27FC236}">
                <a16:creationId xmlns:a16="http://schemas.microsoft.com/office/drawing/2014/main" id="{93942730-43C5-44C7-880D-D248FBD86C2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24991" y="1042988"/>
            <a:ext cx="7067009" cy="5880100"/>
          </a:xfrm>
          <a:prstGeom prst="rect">
            <a:avLst/>
          </a:prstGeom>
          <a:noFill/>
          <a:extLst>
            <a:ext uri="{909E8E84-426E-40DD-AFC4-6F175D3DCCD1}">
              <a14:hiddenFill xmlns:a14="http://schemas.microsoft.com/office/drawing/2010/main">
                <a:solidFill>
                  <a:srgbClr val="FFFFFF"/>
                </a:solidFill>
              </a14:hiddenFill>
            </a:ext>
          </a:extLst>
        </p:spPr>
      </p:pic>
      <p:sp>
        <p:nvSpPr>
          <p:cNvPr id="22530" name="Text Box 2"/>
          <p:cNvSpPr txBox="1">
            <a:spLocks noChangeArrowheads="1"/>
          </p:cNvSpPr>
          <p:nvPr/>
        </p:nvSpPr>
        <p:spPr bwMode="auto">
          <a:xfrm>
            <a:off x="4586288" y="42863"/>
            <a:ext cx="6704012"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Arial Unicode MS" pitchFamily="34" charset="-128"/>
              </a:defRPr>
            </a:lvl1pPr>
            <a:lvl2pPr marL="742950" indent="-285750" eaLnBrk="0" hangingPunct="0">
              <a:defRPr sz="2400">
                <a:solidFill>
                  <a:schemeClr val="tx1"/>
                </a:solidFill>
                <a:latin typeface="Arial Unicode MS" pitchFamily="34" charset="-128"/>
              </a:defRPr>
            </a:lvl2pPr>
            <a:lvl3pPr marL="1143000" indent="-228600" eaLnBrk="0" hangingPunct="0">
              <a:defRPr sz="2400">
                <a:solidFill>
                  <a:schemeClr val="tx1"/>
                </a:solidFill>
                <a:latin typeface="Arial Unicode MS" pitchFamily="34" charset="-128"/>
              </a:defRPr>
            </a:lvl3pPr>
            <a:lvl4pPr marL="1600200" indent="-228600" eaLnBrk="0" hangingPunct="0">
              <a:defRPr sz="2400">
                <a:solidFill>
                  <a:schemeClr val="tx1"/>
                </a:solidFill>
                <a:latin typeface="Arial Unicode MS" pitchFamily="34" charset="-128"/>
              </a:defRPr>
            </a:lvl4pPr>
            <a:lvl5pPr marL="2057400" indent="-228600" eaLnBrk="0" hangingPunct="0">
              <a:defRPr sz="2400">
                <a:solidFill>
                  <a:schemeClr val="tx1"/>
                </a:solidFill>
                <a:latin typeface="Arial Unicode MS" pitchFamily="34" charset="-128"/>
              </a:defRPr>
            </a:lvl5pPr>
            <a:lvl6pPr marL="2514600" indent="-228600" eaLnBrk="0" fontAlgn="base" hangingPunct="0">
              <a:spcBef>
                <a:spcPct val="0"/>
              </a:spcBef>
              <a:spcAft>
                <a:spcPct val="0"/>
              </a:spcAft>
              <a:defRPr sz="2400">
                <a:solidFill>
                  <a:schemeClr val="tx1"/>
                </a:solidFill>
                <a:latin typeface="Arial Unicode MS" pitchFamily="34" charset="-128"/>
              </a:defRPr>
            </a:lvl6pPr>
            <a:lvl7pPr marL="2971800" indent="-228600" eaLnBrk="0" fontAlgn="base" hangingPunct="0">
              <a:spcBef>
                <a:spcPct val="0"/>
              </a:spcBef>
              <a:spcAft>
                <a:spcPct val="0"/>
              </a:spcAft>
              <a:defRPr sz="2400">
                <a:solidFill>
                  <a:schemeClr val="tx1"/>
                </a:solidFill>
                <a:latin typeface="Arial Unicode MS" pitchFamily="34" charset="-128"/>
              </a:defRPr>
            </a:lvl7pPr>
            <a:lvl8pPr marL="3429000" indent="-228600" eaLnBrk="0" fontAlgn="base" hangingPunct="0">
              <a:spcBef>
                <a:spcPct val="0"/>
              </a:spcBef>
              <a:spcAft>
                <a:spcPct val="0"/>
              </a:spcAft>
              <a:defRPr sz="2400">
                <a:solidFill>
                  <a:schemeClr val="tx1"/>
                </a:solidFill>
                <a:latin typeface="Arial Unicode MS" pitchFamily="34" charset="-128"/>
              </a:defRPr>
            </a:lvl8pPr>
            <a:lvl9pPr marL="3886200" indent="-228600" eaLnBrk="0" fontAlgn="base" hangingPunct="0">
              <a:spcBef>
                <a:spcPct val="0"/>
              </a:spcBef>
              <a:spcAft>
                <a:spcPct val="0"/>
              </a:spcAft>
              <a:defRPr sz="2400">
                <a:solidFill>
                  <a:schemeClr val="tx1"/>
                </a:solidFill>
                <a:latin typeface="Arial Unicode MS" pitchFamily="34" charset="-128"/>
              </a:defRPr>
            </a:lvl9pPr>
          </a:lstStyle>
          <a:p>
            <a:pPr eaLnBrk="1" hangingPunct="1"/>
            <a:r>
              <a:rPr lang="en-US" sz="2800" b="1" dirty="0">
                <a:solidFill>
                  <a:srgbClr val="0000FF"/>
                </a:solidFill>
                <a:latin typeface="Arial" charset="0"/>
                <a:cs typeface="Arial" charset="0"/>
              </a:rPr>
              <a:t>Observations from Domestic Animals:</a:t>
            </a:r>
          </a:p>
        </p:txBody>
      </p:sp>
      <p:pic>
        <p:nvPicPr>
          <p:cNvPr id="22531" name="Picture 4" descr="nunn pige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77039" y="725488"/>
            <a:ext cx="2366519" cy="20304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2" name="Picture 2" descr="http://pouterandcropper.webs.com/ekster_kropper.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92868"/>
            <a:ext cx="3258384" cy="3636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3" name="Picture 4" descr="http://www.pigeoncote.com/images/jacwhite.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992" y="3818732"/>
            <a:ext cx="3478694" cy="30392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90932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533"/>
                                        </p:tgtEl>
                                        <p:attrNameLst>
                                          <p:attrName>style.visibility</p:attrName>
                                        </p:attrNameLst>
                                      </p:cBhvr>
                                      <p:to>
                                        <p:strVal val="visible"/>
                                      </p:to>
                                    </p:set>
                                    <p:animEffect transition="in" filter="fade">
                                      <p:cBhvr>
                                        <p:cTn id="7" dur="500"/>
                                        <p:tgtEl>
                                          <p:spTgt spid="22533"/>
                                        </p:tgtEl>
                                      </p:cBhvr>
                                    </p:animEffect>
                                  </p:childTnLst>
                                </p:cTn>
                              </p:par>
                              <p:par>
                                <p:cTn id="8" presetID="10" presetClass="entr" presetSubtype="0" fill="hold" nodeType="withEffect">
                                  <p:stCondLst>
                                    <p:cond delay="0"/>
                                  </p:stCondLst>
                                  <p:childTnLst>
                                    <p:set>
                                      <p:cBhvr>
                                        <p:cTn id="9" dur="1" fill="hold">
                                          <p:stCondLst>
                                            <p:cond delay="0"/>
                                          </p:stCondLst>
                                        </p:cTn>
                                        <p:tgtEl>
                                          <p:spTgt spid="22532"/>
                                        </p:tgtEl>
                                        <p:attrNameLst>
                                          <p:attrName>style.visibility</p:attrName>
                                        </p:attrNameLst>
                                      </p:cBhvr>
                                      <p:to>
                                        <p:strVal val="visible"/>
                                      </p:to>
                                    </p:set>
                                    <p:animEffect transition="in" filter="fade">
                                      <p:cBhvr>
                                        <p:cTn id="10" dur="500"/>
                                        <p:tgtEl>
                                          <p:spTgt spid="22532"/>
                                        </p:tgtEl>
                                      </p:cBhvr>
                                    </p:animEffect>
                                  </p:childTnLst>
                                </p:cTn>
                              </p:par>
                              <p:par>
                                <p:cTn id="11" presetID="10" presetClass="entr" presetSubtype="0" fill="hold" nodeType="withEffect">
                                  <p:stCondLst>
                                    <p:cond delay="0"/>
                                  </p:stCondLst>
                                  <p:childTnLst>
                                    <p:set>
                                      <p:cBhvr>
                                        <p:cTn id="12" dur="1" fill="hold">
                                          <p:stCondLst>
                                            <p:cond delay="0"/>
                                          </p:stCondLst>
                                        </p:cTn>
                                        <p:tgtEl>
                                          <p:spTgt spid="22531"/>
                                        </p:tgtEl>
                                        <p:attrNameLst>
                                          <p:attrName>style.visibility</p:attrName>
                                        </p:attrNameLst>
                                      </p:cBhvr>
                                      <p:to>
                                        <p:strVal val="visible"/>
                                      </p:to>
                                    </p:set>
                                    <p:animEffect transition="in" filter="fade">
                                      <p:cBhvr>
                                        <p:cTn id="13" dur="500"/>
                                        <p:tgtEl>
                                          <p:spTgt spid="225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6"/>
          <p:cNvSpPr>
            <a:spLocks noChangeArrowheads="1"/>
          </p:cNvSpPr>
          <p:nvPr/>
        </p:nvSpPr>
        <p:spPr bwMode="auto">
          <a:xfrm>
            <a:off x="1714500" y="177225"/>
            <a:ext cx="87630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3200" dirty="0">
                <a:latin typeface="Arial" charset="0"/>
                <a:ea typeface="Calibri" pitchFamily="34" charset="0"/>
                <a:cs typeface="Arial" charset="0"/>
              </a:rPr>
              <a:t>Thomas Malthus</a:t>
            </a:r>
          </a:p>
        </p:txBody>
      </p:sp>
      <p:pic>
        <p:nvPicPr>
          <p:cNvPr id="23556" name="Picture 2" descr="http://tbn0.google.com/images?q=tbn:3LIBECUi4WEa4M:http://www.nndb.com/people/250/000024178/malthu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714" y="931659"/>
            <a:ext cx="4441211" cy="57995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9" name="Picture 2" descr="http://www.dakotavoice.com/wp-content/uploads/2009/09/An_Essay_on_the_Principle_of_Populatio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01000" y="1131439"/>
            <a:ext cx="4038599" cy="5633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89576"/>
            <a:ext cx="8229600" cy="958174"/>
          </a:xfrm>
        </p:spPr>
        <p:txBody>
          <a:bodyPr/>
          <a:lstStyle/>
          <a:p>
            <a:r>
              <a:rPr lang="en-US" dirty="0">
                <a:latin typeface="Arial" pitchFamily="34" charset="0"/>
                <a:cs typeface="Arial" pitchFamily="34" charset="0"/>
              </a:rPr>
              <a:t>Premise of natural selection</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Darwin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3601" y="304801"/>
            <a:ext cx="2574925" cy="4062413"/>
          </a:xfrm>
          <a:prstGeom prst="rect">
            <a:avLst/>
          </a:prstGeom>
          <a:noFill/>
          <a:ln w="38100">
            <a:solidFill>
              <a:srgbClr val="FFCC00"/>
            </a:solidFill>
            <a:miter lim="800000"/>
            <a:headEnd/>
            <a:tailEnd/>
          </a:ln>
          <a:effectLst>
            <a:outerShdw dist="107763" dir="2700000" algn="ctr" rotWithShape="0">
              <a:srgbClr val="808080"/>
            </a:outerShdw>
          </a:effectLst>
          <a:extLst>
            <a:ext uri="{909E8E84-426E-40DD-AFC4-6F175D3DCCD1}">
              <a14:hiddenFill xmlns:a14="http://schemas.microsoft.com/office/drawing/2010/main">
                <a:solidFill>
                  <a:srgbClr val="FFFFFF"/>
                </a:solidFill>
              </a14:hiddenFill>
            </a:ext>
          </a:extLst>
        </p:spPr>
      </p:pic>
      <p:sp>
        <p:nvSpPr>
          <p:cNvPr id="24579" name="Text Box 3"/>
          <p:cNvSpPr txBox="1">
            <a:spLocks noChangeArrowheads="1"/>
          </p:cNvSpPr>
          <p:nvPr/>
        </p:nvSpPr>
        <p:spPr bwMode="auto">
          <a:xfrm>
            <a:off x="2286001" y="4572000"/>
            <a:ext cx="22717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Arial Unicode MS" pitchFamily="34" charset="-128"/>
              </a:defRPr>
            </a:lvl1pPr>
            <a:lvl2pPr marL="742950" indent="-285750" eaLnBrk="0" hangingPunct="0">
              <a:defRPr sz="2400">
                <a:solidFill>
                  <a:schemeClr val="tx1"/>
                </a:solidFill>
                <a:latin typeface="Arial Unicode MS" pitchFamily="34" charset="-128"/>
              </a:defRPr>
            </a:lvl2pPr>
            <a:lvl3pPr marL="1143000" indent="-228600" eaLnBrk="0" hangingPunct="0">
              <a:defRPr sz="2400">
                <a:solidFill>
                  <a:schemeClr val="tx1"/>
                </a:solidFill>
                <a:latin typeface="Arial Unicode MS" pitchFamily="34" charset="-128"/>
              </a:defRPr>
            </a:lvl3pPr>
            <a:lvl4pPr marL="1600200" indent="-228600" eaLnBrk="0" hangingPunct="0">
              <a:defRPr sz="2400">
                <a:solidFill>
                  <a:schemeClr val="tx1"/>
                </a:solidFill>
                <a:latin typeface="Arial Unicode MS" pitchFamily="34" charset="-128"/>
              </a:defRPr>
            </a:lvl4pPr>
            <a:lvl5pPr marL="2057400" indent="-228600" eaLnBrk="0" hangingPunct="0">
              <a:defRPr sz="2400">
                <a:solidFill>
                  <a:schemeClr val="tx1"/>
                </a:solidFill>
                <a:latin typeface="Arial Unicode MS" pitchFamily="34" charset="-128"/>
              </a:defRPr>
            </a:lvl5pPr>
            <a:lvl6pPr marL="2514600" indent="-228600" eaLnBrk="0" fontAlgn="base" hangingPunct="0">
              <a:spcBef>
                <a:spcPct val="0"/>
              </a:spcBef>
              <a:spcAft>
                <a:spcPct val="0"/>
              </a:spcAft>
              <a:defRPr sz="2400">
                <a:solidFill>
                  <a:schemeClr val="tx1"/>
                </a:solidFill>
                <a:latin typeface="Arial Unicode MS" pitchFamily="34" charset="-128"/>
              </a:defRPr>
            </a:lvl6pPr>
            <a:lvl7pPr marL="2971800" indent="-228600" eaLnBrk="0" fontAlgn="base" hangingPunct="0">
              <a:spcBef>
                <a:spcPct val="0"/>
              </a:spcBef>
              <a:spcAft>
                <a:spcPct val="0"/>
              </a:spcAft>
              <a:defRPr sz="2400">
                <a:solidFill>
                  <a:schemeClr val="tx1"/>
                </a:solidFill>
                <a:latin typeface="Arial Unicode MS" pitchFamily="34" charset="-128"/>
              </a:defRPr>
            </a:lvl7pPr>
            <a:lvl8pPr marL="3429000" indent="-228600" eaLnBrk="0" fontAlgn="base" hangingPunct="0">
              <a:spcBef>
                <a:spcPct val="0"/>
              </a:spcBef>
              <a:spcAft>
                <a:spcPct val="0"/>
              </a:spcAft>
              <a:defRPr sz="2400">
                <a:solidFill>
                  <a:schemeClr val="tx1"/>
                </a:solidFill>
                <a:latin typeface="Arial Unicode MS" pitchFamily="34" charset="-128"/>
              </a:defRPr>
            </a:lvl8pPr>
            <a:lvl9pPr marL="3886200" indent="-228600" eaLnBrk="0" fontAlgn="base" hangingPunct="0">
              <a:spcBef>
                <a:spcPct val="0"/>
              </a:spcBef>
              <a:spcAft>
                <a:spcPct val="0"/>
              </a:spcAft>
              <a:defRPr sz="2400">
                <a:solidFill>
                  <a:schemeClr val="tx1"/>
                </a:solidFill>
                <a:latin typeface="Arial Unicode MS" pitchFamily="34" charset="-128"/>
              </a:defRPr>
            </a:lvl9pPr>
          </a:lstStyle>
          <a:p>
            <a:pPr algn="ctr" eaLnBrk="1" hangingPunct="1"/>
            <a:r>
              <a:rPr lang="en-US"/>
              <a:t>Charles Darwin</a:t>
            </a:r>
          </a:p>
        </p:txBody>
      </p:sp>
      <p:sp>
        <p:nvSpPr>
          <p:cNvPr id="24580" name="Text Box 4"/>
          <p:cNvSpPr txBox="1">
            <a:spLocks noChangeArrowheads="1"/>
          </p:cNvSpPr>
          <p:nvPr/>
        </p:nvSpPr>
        <p:spPr bwMode="auto">
          <a:xfrm>
            <a:off x="5181600" y="3846514"/>
            <a:ext cx="5105400" cy="2554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Arial Unicode MS" pitchFamily="34" charset="-128"/>
              </a:defRPr>
            </a:lvl1pPr>
            <a:lvl2pPr marL="742950" indent="-285750" eaLnBrk="0" hangingPunct="0">
              <a:defRPr sz="2400">
                <a:solidFill>
                  <a:schemeClr val="tx1"/>
                </a:solidFill>
                <a:latin typeface="Arial Unicode MS" pitchFamily="34" charset="-128"/>
              </a:defRPr>
            </a:lvl2pPr>
            <a:lvl3pPr marL="1143000" indent="-228600" eaLnBrk="0" hangingPunct="0">
              <a:defRPr sz="2400">
                <a:solidFill>
                  <a:schemeClr val="tx1"/>
                </a:solidFill>
                <a:latin typeface="Arial Unicode MS" pitchFamily="34" charset="-128"/>
              </a:defRPr>
            </a:lvl3pPr>
            <a:lvl4pPr marL="1600200" indent="-228600" eaLnBrk="0" hangingPunct="0">
              <a:defRPr sz="2400">
                <a:solidFill>
                  <a:schemeClr val="tx1"/>
                </a:solidFill>
                <a:latin typeface="Arial Unicode MS" pitchFamily="34" charset="-128"/>
              </a:defRPr>
            </a:lvl4pPr>
            <a:lvl5pPr marL="2057400" indent="-228600" eaLnBrk="0" hangingPunct="0">
              <a:defRPr sz="2400">
                <a:solidFill>
                  <a:schemeClr val="tx1"/>
                </a:solidFill>
                <a:latin typeface="Arial Unicode MS" pitchFamily="34" charset="-128"/>
              </a:defRPr>
            </a:lvl5pPr>
            <a:lvl6pPr marL="2514600" indent="-228600" eaLnBrk="0" fontAlgn="base" hangingPunct="0">
              <a:spcBef>
                <a:spcPct val="0"/>
              </a:spcBef>
              <a:spcAft>
                <a:spcPct val="0"/>
              </a:spcAft>
              <a:defRPr sz="2400">
                <a:solidFill>
                  <a:schemeClr val="tx1"/>
                </a:solidFill>
                <a:latin typeface="Arial Unicode MS" pitchFamily="34" charset="-128"/>
              </a:defRPr>
            </a:lvl6pPr>
            <a:lvl7pPr marL="2971800" indent="-228600" eaLnBrk="0" fontAlgn="base" hangingPunct="0">
              <a:spcBef>
                <a:spcPct val="0"/>
              </a:spcBef>
              <a:spcAft>
                <a:spcPct val="0"/>
              </a:spcAft>
              <a:defRPr sz="2400">
                <a:solidFill>
                  <a:schemeClr val="tx1"/>
                </a:solidFill>
                <a:latin typeface="Arial Unicode MS" pitchFamily="34" charset="-128"/>
              </a:defRPr>
            </a:lvl7pPr>
            <a:lvl8pPr marL="3429000" indent="-228600" eaLnBrk="0" fontAlgn="base" hangingPunct="0">
              <a:spcBef>
                <a:spcPct val="0"/>
              </a:spcBef>
              <a:spcAft>
                <a:spcPct val="0"/>
              </a:spcAft>
              <a:defRPr sz="2400">
                <a:solidFill>
                  <a:schemeClr val="tx1"/>
                </a:solidFill>
                <a:latin typeface="Arial Unicode MS" pitchFamily="34" charset="-128"/>
              </a:defRPr>
            </a:lvl8pPr>
            <a:lvl9pPr marL="3886200" indent="-228600" eaLnBrk="0" fontAlgn="base" hangingPunct="0">
              <a:spcBef>
                <a:spcPct val="0"/>
              </a:spcBef>
              <a:spcAft>
                <a:spcPct val="0"/>
              </a:spcAft>
              <a:defRPr sz="2400">
                <a:solidFill>
                  <a:schemeClr val="tx1"/>
                </a:solidFill>
                <a:latin typeface="Arial Unicode MS" pitchFamily="34" charset="-128"/>
              </a:defRPr>
            </a:lvl9pPr>
          </a:lstStyle>
          <a:p>
            <a:pPr eaLnBrk="1" hangingPunct="1"/>
            <a:r>
              <a:rPr lang="en-US" sz="2000"/>
              <a:t>As more individuals …are born than can possibly survive, and as, consequently, there is a frequently recurring struggle for existence, it follows that any being, if it vary however slightly in a manner profitable to itself, will have a better chance of surviving, and thus be </a:t>
            </a:r>
            <a:r>
              <a:rPr lang="en-US" sz="2000" i="1">
                <a:solidFill>
                  <a:srgbClr val="0000FF"/>
                </a:solidFill>
              </a:rPr>
              <a:t>naturally</a:t>
            </a:r>
            <a:r>
              <a:rPr lang="en-US" sz="2000">
                <a:solidFill>
                  <a:srgbClr val="0000FF"/>
                </a:solidFill>
              </a:rPr>
              <a:t> </a:t>
            </a:r>
            <a:r>
              <a:rPr lang="en-US" sz="2000" i="1">
                <a:solidFill>
                  <a:srgbClr val="0000FF"/>
                </a:solidFill>
              </a:rPr>
              <a:t>selected</a:t>
            </a:r>
            <a:r>
              <a:rPr lang="en-US" sz="2000"/>
              <a:t>. – </a:t>
            </a:r>
            <a:r>
              <a:rPr lang="en-US" sz="2000" i="1"/>
              <a:t>The</a:t>
            </a:r>
            <a:r>
              <a:rPr lang="en-US" sz="2000"/>
              <a:t> </a:t>
            </a:r>
            <a:r>
              <a:rPr lang="en-US" sz="2000" i="1"/>
              <a:t>Origin of Species </a:t>
            </a:r>
            <a:r>
              <a:rPr lang="en-US" sz="2000"/>
              <a:t>1859</a:t>
            </a:r>
          </a:p>
        </p:txBody>
      </p:sp>
      <p:sp>
        <p:nvSpPr>
          <p:cNvPr id="24581" name="Text Box 2"/>
          <p:cNvSpPr txBox="1">
            <a:spLocks noChangeArrowheads="1"/>
          </p:cNvSpPr>
          <p:nvPr/>
        </p:nvSpPr>
        <p:spPr bwMode="auto">
          <a:xfrm>
            <a:off x="6370639" y="557213"/>
            <a:ext cx="2936875"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Arial Unicode MS" pitchFamily="34" charset="-128"/>
              </a:defRPr>
            </a:lvl1pPr>
            <a:lvl2pPr marL="742950" indent="-285750" eaLnBrk="0" hangingPunct="0">
              <a:defRPr sz="2400">
                <a:solidFill>
                  <a:schemeClr val="tx1"/>
                </a:solidFill>
                <a:latin typeface="Arial Unicode MS" pitchFamily="34" charset="-128"/>
              </a:defRPr>
            </a:lvl2pPr>
            <a:lvl3pPr marL="1143000" indent="-228600" eaLnBrk="0" hangingPunct="0">
              <a:defRPr sz="2400">
                <a:solidFill>
                  <a:schemeClr val="tx1"/>
                </a:solidFill>
                <a:latin typeface="Arial Unicode MS" pitchFamily="34" charset="-128"/>
              </a:defRPr>
            </a:lvl3pPr>
            <a:lvl4pPr marL="1600200" indent="-228600" eaLnBrk="0" hangingPunct="0">
              <a:defRPr sz="2400">
                <a:solidFill>
                  <a:schemeClr val="tx1"/>
                </a:solidFill>
                <a:latin typeface="Arial Unicode MS" pitchFamily="34" charset="-128"/>
              </a:defRPr>
            </a:lvl4pPr>
            <a:lvl5pPr marL="2057400" indent="-228600" eaLnBrk="0" hangingPunct="0">
              <a:defRPr sz="2400">
                <a:solidFill>
                  <a:schemeClr val="tx1"/>
                </a:solidFill>
                <a:latin typeface="Arial Unicode MS" pitchFamily="34" charset="-128"/>
              </a:defRPr>
            </a:lvl5pPr>
            <a:lvl6pPr marL="2514600" indent="-228600" eaLnBrk="0" fontAlgn="base" hangingPunct="0">
              <a:spcBef>
                <a:spcPct val="0"/>
              </a:spcBef>
              <a:spcAft>
                <a:spcPct val="0"/>
              </a:spcAft>
              <a:defRPr sz="2400">
                <a:solidFill>
                  <a:schemeClr val="tx1"/>
                </a:solidFill>
                <a:latin typeface="Arial Unicode MS" pitchFamily="34" charset="-128"/>
              </a:defRPr>
            </a:lvl6pPr>
            <a:lvl7pPr marL="2971800" indent="-228600" eaLnBrk="0" fontAlgn="base" hangingPunct="0">
              <a:spcBef>
                <a:spcPct val="0"/>
              </a:spcBef>
              <a:spcAft>
                <a:spcPct val="0"/>
              </a:spcAft>
              <a:defRPr sz="2400">
                <a:solidFill>
                  <a:schemeClr val="tx1"/>
                </a:solidFill>
                <a:latin typeface="Arial Unicode MS" pitchFamily="34" charset="-128"/>
              </a:defRPr>
            </a:lvl7pPr>
            <a:lvl8pPr marL="3429000" indent="-228600" eaLnBrk="0" fontAlgn="base" hangingPunct="0">
              <a:spcBef>
                <a:spcPct val="0"/>
              </a:spcBef>
              <a:spcAft>
                <a:spcPct val="0"/>
              </a:spcAft>
              <a:defRPr sz="2400">
                <a:solidFill>
                  <a:schemeClr val="tx1"/>
                </a:solidFill>
                <a:latin typeface="Arial Unicode MS" pitchFamily="34" charset="-128"/>
              </a:defRPr>
            </a:lvl8pPr>
            <a:lvl9pPr marL="3886200" indent="-228600" eaLnBrk="0" fontAlgn="base" hangingPunct="0">
              <a:spcBef>
                <a:spcPct val="0"/>
              </a:spcBef>
              <a:spcAft>
                <a:spcPct val="0"/>
              </a:spcAft>
              <a:defRPr sz="2400">
                <a:solidFill>
                  <a:schemeClr val="tx1"/>
                </a:solidFill>
                <a:latin typeface="Arial Unicode MS" pitchFamily="34" charset="-128"/>
              </a:defRPr>
            </a:lvl9pPr>
          </a:lstStyle>
          <a:p>
            <a:pPr eaLnBrk="1" hangingPunct="1"/>
            <a:r>
              <a:rPr lang="en-US" sz="2000" b="1">
                <a:solidFill>
                  <a:srgbClr val="0000FF"/>
                </a:solidFill>
                <a:latin typeface="Arial" charset="0"/>
                <a:cs typeface="Arial" charset="0"/>
              </a:rPr>
              <a:t>SEPTEMBER 28, 1838:</a:t>
            </a:r>
          </a:p>
        </p:txBody>
      </p:sp>
      <p:sp>
        <p:nvSpPr>
          <p:cNvPr id="24582" name="Text Box 3"/>
          <p:cNvSpPr txBox="1">
            <a:spLocks noChangeArrowheads="1"/>
          </p:cNvSpPr>
          <p:nvPr/>
        </p:nvSpPr>
        <p:spPr bwMode="auto">
          <a:xfrm>
            <a:off x="5248275" y="962025"/>
            <a:ext cx="5181600" cy="1938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Arial Unicode MS" pitchFamily="34" charset="-128"/>
              </a:defRPr>
            </a:lvl1pPr>
            <a:lvl2pPr marL="742950" indent="-285750" eaLnBrk="0" hangingPunct="0">
              <a:defRPr sz="2400">
                <a:solidFill>
                  <a:schemeClr val="tx1"/>
                </a:solidFill>
                <a:latin typeface="Arial Unicode MS" pitchFamily="34" charset="-128"/>
              </a:defRPr>
            </a:lvl2pPr>
            <a:lvl3pPr marL="1143000" indent="-228600" eaLnBrk="0" hangingPunct="0">
              <a:defRPr sz="2400">
                <a:solidFill>
                  <a:schemeClr val="tx1"/>
                </a:solidFill>
                <a:latin typeface="Arial Unicode MS" pitchFamily="34" charset="-128"/>
              </a:defRPr>
            </a:lvl3pPr>
            <a:lvl4pPr marL="1600200" indent="-228600" eaLnBrk="0" hangingPunct="0">
              <a:defRPr sz="2400">
                <a:solidFill>
                  <a:schemeClr val="tx1"/>
                </a:solidFill>
                <a:latin typeface="Arial Unicode MS" pitchFamily="34" charset="-128"/>
              </a:defRPr>
            </a:lvl4pPr>
            <a:lvl5pPr marL="2057400" indent="-228600" eaLnBrk="0" hangingPunct="0">
              <a:defRPr sz="2400">
                <a:solidFill>
                  <a:schemeClr val="tx1"/>
                </a:solidFill>
                <a:latin typeface="Arial Unicode MS" pitchFamily="34" charset="-128"/>
              </a:defRPr>
            </a:lvl5pPr>
            <a:lvl6pPr marL="2514600" indent="-228600" eaLnBrk="0" fontAlgn="base" hangingPunct="0">
              <a:spcBef>
                <a:spcPct val="0"/>
              </a:spcBef>
              <a:spcAft>
                <a:spcPct val="0"/>
              </a:spcAft>
              <a:defRPr sz="2400">
                <a:solidFill>
                  <a:schemeClr val="tx1"/>
                </a:solidFill>
                <a:latin typeface="Arial Unicode MS" pitchFamily="34" charset="-128"/>
              </a:defRPr>
            </a:lvl6pPr>
            <a:lvl7pPr marL="2971800" indent="-228600" eaLnBrk="0" fontAlgn="base" hangingPunct="0">
              <a:spcBef>
                <a:spcPct val="0"/>
              </a:spcBef>
              <a:spcAft>
                <a:spcPct val="0"/>
              </a:spcAft>
              <a:defRPr sz="2400">
                <a:solidFill>
                  <a:schemeClr val="tx1"/>
                </a:solidFill>
                <a:latin typeface="Arial Unicode MS" pitchFamily="34" charset="-128"/>
              </a:defRPr>
            </a:lvl7pPr>
            <a:lvl8pPr marL="3429000" indent="-228600" eaLnBrk="0" fontAlgn="base" hangingPunct="0">
              <a:spcBef>
                <a:spcPct val="0"/>
              </a:spcBef>
              <a:spcAft>
                <a:spcPct val="0"/>
              </a:spcAft>
              <a:defRPr sz="2400">
                <a:solidFill>
                  <a:schemeClr val="tx1"/>
                </a:solidFill>
                <a:latin typeface="Arial Unicode MS" pitchFamily="34" charset="-128"/>
              </a:defRPr>
            </a:lvl8pPr>
            <a:lvl9pPr marL="3886200" indent="-228600" eaLnBrk="0" fontAlgn="base" hangingPunct="0">
              <a:spcBef>
                <a:spcPct val="0"/>
              </a:spcBef>
              <a:spcAft>
                <a:spcPct val="0"/>
              </a:spcAft>
              <a:defRPr sz="2400">
                <a:solidFill>
                  <a:schemeClr val="tx1"/>
                </a:solidFill>
                <a:latin typeface="Arial Unicode MS" pitchFamily="34" charset="-128"/>
              </a:defRPr>
            </a:lvl9pPr>
          </a:lstStyle>
          <a:p>
            <a:pPr eaLnBrk="1" hangingPunct="1">
              <a:buClr>
                <a:srgbClr val="FF0000"/>
              </a:buClr>
              <a:buFont typeface="Wingdings" pitchFamily="2" charset="2"/>
              <a:buNone/>
            </a:pPr>
            <a:r>
              <a:rPr lang="en-US" sz="2000" b="1">
                <a:latin typeface="Arial" charset="0"/>
                <a:cs typeface="Arial" charset="0"/>
              </a:rPr>
              <a:t>“… it at once struck me that under these circumstances favourable variations would tend to be preserved and unfavourable ones to be destroyed. The results of this would be the formation of a new species.”</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EC54091-D242-424D-8645-0CB1968C2DE8}"/>
              </a:ext>
            </a:extLst>
          </p:cNvPr>
          <p:cNvSpPr txBox="1"/>
          <p:nvPr/>
        </p:nvSpPr>
        <p:spPr>
          <a:xfrm>
            <a:off x="2362201" y="304801"/>
            <a:ext cx="7484741" cy="830997"/>
          </a:xfrm>
          <a:prstGeom prst="rect">
            <a:avLst/>
          </a:prstGeom>
          <a:noFill/>
        </p:spPr>
        <p:txBody>
          <a:bodyPr wrap="none" rtlCol="0">
            <a:spAutoFit/>
          </a:bodyPr>
          <a:lstStyle/>
          <a:p>
            <a:r>
              <a:rPr lang="en-US" sz="4800" dirty="0"/>
              <a:t>1838 </a:t>
            </a:r>
            <a:r>
              <a:rPr lang="en-US" sz="4800" dirty="0">
                <a:solidFill>
                  <a:srgbClr val="FF6600"/>
                </a:solidFill>
              </a:rPr>
              <a:t>What would you do?</a:t>
            </a:r>
          </a:p>
        </p:txBody>
      </p:sp>
      <p:pic>
        <p:nvPicPr>
          <p:cNvPr id="1026" name="Picture 2" descr="Darwin the Young Adventurer | National Endowment for the Humanities (NEH)">
            <a:extLst>
              <a:ext uri="{FF2B5EF4-FFF2-40B4-BE49-F238E27FC236}">
                <a16:creationId xmlns:a16="http://schemas.microsoft.com/office/drawing/2014/main" id="{3F58C7B1-A766-4DB4-91EB-575947A01B2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43800" y="1295400"/>
            <a:ext cx="4190999" cy="539749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E0003CEF-6C8D-2C51-361D-FA9A81F8841E}"/>
              </a:ext>
            </a:extLst>
          </p:cNvPr>
          <p:cNvSpPr txBox="1"/>
          <p:nvPr/>
        </p:nvSpPr>
        <p:spPr>
          <a:xfrm>
            <a:off x="762000" y="2209800"/>
            <a:ext cx="4419600" cy="1200329"/>
          </a:xfrm>
          <a:prstGeom prst="rect">
            <a:avLst/>
          </a:prstGeom>
          <a:noFill/>
        </p:spPr>
        <p:txBody>
          <a:bodyPr wrap="square" rtlCol="0">
            <a:spAutoFit/>
          </a:bodyPr>
          <a:lstStyle/>
          <a:p>
            <a:r>
              <a:rPr lang="en-US" sz="3600" dirty="0">
                <a:solidFill>
                  <a:srgbClr val="FF6600"/>
                </a:solidFill>
              </a:rPr>
              <a:t>What’s the modern equivalent?</a:t>
            </a:r>
          </a:p>
        </p:txBody>
      </p:sp>
    </p:spTree>
    <p:extLst>
      <p:ext uri="{BB962C8B-B14F-4D97-AF65-F5344CB8AC3E}">
        <p14:creationId xmlns:p14="http://schemas.microsoft.com/office/powerpoint/2010/main" val="3734125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Alfred Russel Wallace: A very rare specimen | New Scientist">
            <a:extLst>
              <a:ext uri="{FF2B5EF4-FFF2-40B4-BE49-F238E27FC236}">
                <a16:creationId xmlns:a16="http://schemas.microsoft.com/office/drawing/2014/main" id="{ACC085DA-938F-4032-9D4D-CF210A45114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90800" y="1176512"/>
            <a:ext cx="7391400" cy="566674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2D3655CA-A136-40DD-91A9-1F1734DF35D6}"/>
              </a:ext>
            </a:extLst>
          </p:cNvPr>
          <p:cNvSpPr txBox="1"/>
          <p:nvPr/>
        </p:nvSpPr>
        <p:spPr>
          <a:xfrm>
            <a:off x="5252500" y="304800"/>
            <a:ext cx="1687000" cy="707886"/>
          </a:xfrm>
          <a:prstGeom prst="rect">
            <a:avLst/>
          </a:prstGeom>
          <a:noFill/>
        </p:spPr>
        <p:txBody>
          <a:bodyPr wrap="none" rtlCol="0">
            <a:spAutoFit/>
          </a:bodyPr>
          <a:lstStyle/>
          <a:p>
            <a:r>
              <a:rPr lang="en-US" sz="4000" dirty="0"/>
              <a:t>1840’s</a:t>
            </a:r>
          </a:p>
        </p:txBody>
      </p:sp>
    </p:spTree>
    <p:extLst>
      <p:ext uri="{BB962C8B-B14F-4D97-AF65-F5344CB8AC3E}">
        <p14:creationId xmlns:p14="http://schemas.microsoft.com/office/powerpoint/2010/main" val="288426395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a:xfrm>
            <a:off x="1676400" y="167558"/>
            <a:ext cx="5181600" cy="1143000"/>
          </a:xfrm>
        </p:spPr>
        <p:txBody>
          <a:bodyPr/>
          <a:lstStyle/>
          <a:p>
            <a:r>
              <a:rPr lang="en-US" dirty="0">
                <a:latin typeface="Arial" charset="0"/>
                <a:cs typeface="Arial" charset="0"/>
              </a:rPr>
              <a:t>Almost scooped!</a:t>
            </a:r>
          </a:p>
        </p:txBody>
      </p:sp>
      <p:pic>
        <p:nvPicPr>
          <p:cNvPr id="25604" name="Picture 5" descr="sm0053-MalayArchipelago.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63701" y="3810000"/>
            <a:ext cx="4001751"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5" name="Text Box 4"/>
          <p:cNvSpPr txBox="1">
            <a:spLocks noChangeArrowheads="1"/>
          </p:cNvSpPr>
          <p:nvPr/>
        </p:nvSpPr>
        <p:spPr bwMode="auto">
          <a:xfrm>
            <a:off x="914401" y="1990725"/>
            <a:ext cx="5426076" cy="2677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Arial Unicode MS" pitchFamily="34" charset="-128"/>
              </a:defRPr>
            </a:lvl1pPr>
            <a:lvl2pPr marL="742950" indent="-285750" eaLnBrk="0" hangingPunct="0">
              <a:defRPr sz="2400">
                <a:solidFill>
                  <a:schemeClr val="tx1"/>
                </a:solidFill>
                <a:latin typeface="Arial Unicode MS" pitchFamily="34" charset="-128"/>
              </a:defRPr>
            </a:lvl2pPr>
            <a:lvl3pPr marL="1143000" indent="-228600" eaLnBrk="0" hangingPunct="0">
              <a:defRPr sz="2400">
                <a:solidFill>
                  <a:schemeClr val="tx1"/>
                </a:solidFill>
                <a:latin typeface="Arial Unicode MS" pitchFamily="34" charset="-128"/>
              </a:defRPr>
            </a:lvl3pPr>
            <a:lvl4pPr marL="1600200" indent="-228600" eaLnBrk="0" hangingPunct="0">
              <a:defRPr sz="2400">
                <a:solidFill>
                  <a:schemeClr val="tx1"/>
                </a:solidFill>
                <a:latin typeface="Arial Unicode MS" pitchFamily="34" charset="-128"/>
              </a:defRPr>
            </a:lvl4pPr>
            <a:lvl5pPr marL="2057400" indent="-228600" eaLnBrk="0" hangingPunct="0">
              <a:defRPr sz="2400">
                <a:solidFill>
                  <a:schemeClr val="tx1"/>
                </a:solidFill>
                <a:latin typeface="Arial Unicode MS" pitchFamily="34" charset="-128"/>
              </a:defRPr>
            </a:lvl5pPr>
            <a:lvl6pPr marL="2514600" indent="-228600" eaLnBrk="0" fontAlgn="base" hangingPunct="0">
              <a:spcBef>
                <a:spcPct val="0"/>
              </a:spcBef>
              <a:spcAft>
                <a:spcPct val="0"/>
              </a:spcAft>
              <a:defRPr sz="2400">
                <a:solidFill>
                  <a:schemeClr val="tx1"/>
                </a:solidFill>
                <a:latin typeface="Arial Unicode MS" pitchFamily="34" charset="-128"/>
              </a:defRPr>
            </a:lvl6pPr>
            <a:lvl7pPr marL="2971800" indent="-228600" eaLnBrk="0" fontAlgn="base" hangingPunct="0">
              <a:spcBef>
                <a:spcPct val="0"/>
              </a:spcBef>
              <a:spcAft>
                <a:spcPct val="0"/>
              </a:spcAft>
              <a:defRPr sz="2400">
                <a:solidFill>
                  <a:schemeClr val="tx1"/>
                </a:solidFill>
                <a:latin typeface="Arial Unicode MS" pitchFamily="34" charset="-128"/>
              </a:defRPr>
            </a:lvl7pPr>
            <a:lvl8pPr marL="3429000" indent="-228600" eaLnBrk="0" fontAlgn="base" hangingPunct="0">
              <a:spcBef>
                <a:spcPct val="0"/>
              </a:spcBef>
              <a:spcAft>
                <a:spcPct val="0"/>
              </a:spcAft>
              <a:defRPr sz="2400">
                <a:solidFill>
                  <a:schemeClr val="tx1"/>
                </a:solidFill>
                <a:latin typeface="Arial Unicode MS" pitchFamily="34" charset="-128"/>
              </a:defRPr>
            </a:lvl8pPr>
            <a:lvl9pPr marL="3886200" indent="-228600" eaLnBrk="0" fontAlgn="base" hangingPunct="0">
              <a:spcBef>
                <a:spcPct val="0"/>
              </a:spcBef>
              <a:spcAft>
                <a:spcPct val="0"/>
              </a:spcAft>
              <a:defRPr sz="2400">
                <a:solidFill>
                  <a:schemeClr val="tx1"/>
                </a:solidFill>
                <a:latin typeface="Arial Unicode MS" pitchFamily="34" charset="-128"/>
              </a:defRPr>
            </a:lvl9pPr>
          </a:lstStyle>
          <a:p>
            <a:pPr eaLnBrk="1" hangingPunct="1"/>
            <a:r>
              <a:rPr lang="en-US" dirty="0">
                <a:latin typeface="Arial" charset="0"/>
                <a:cs typeface="Arial" charset="0"/>
              </a:rPr>
              <a:t>“Then it suddenly flashed upon me that this self-acting process would necessarily improve the race, because in every generation the inferior would inevitably be killed off and the superior would remain – that is, </a:t>
            </a:r>
            <a:r>
              <a:rPr lang="en-US" i="1" dirty="0">
                <a:solidFill>
                  <a:srgbClr val="0000FF"/>
                </a:solidFill>
                <a:latin typeface="Arial" charset="0"/>
                <a:cs typeface="Arial" charset="0"/>
              </a:rPr>
              <a:t>the fittest would survive</a:t>
            </a:r>
            <a:r>
              <a:rPr lang="en-US" dirty="0">
                <a:latin typeface="Arial" charset="0"/>
                <a:cs typeface="Arial" charset="0"/>
              </a:rPr>
              <a:t>.”</a:t>
            </a:r>
          </a:p>
        </p:txBody>
      </p:sp>
      <p:pic>
        <p:nvPicPr>
          <p:cNvPr id="3074" name="Picture 2" descr="Alfred Russel Wallace's legacy and the impact of biogeography on  microbiology | Microbiology Society">
            <a:extLst>
              <a:ext uri="{FF2B5EF4-FFF2-40B4-BE49-F238E27FC236}">
                <a16:creationId xmlns:a16="http://schemas.microsoft.com/office/drawing/2014/main" id="{5040D6B8-8623-42F6-A1C6-115799ADF6F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87697" y="0"/>
            <a:ext cx="3704303" cy="370430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700BA2C1-524B-1F8C-EB50-865EEAC1392E}"/>
              </a:ext>
            </a:extLst>
          </p:cNvPr>
          <p:cNvSpPr txBox="1"/>
          <p:nvPr/>
        </p:nvSpPr>
        <p:spPr>
          <a:xfrm>
            <a:off x="1872792" y="5407025"/>
            <a:ext cx="3509294" cy="584775"/>
          </a:xfrm>
          <a:prstGeom prst="rect">
            <a:avLst/>
          </a:prstGeom>
          <a:noFill/>
        </p:spPr>
        <p:txBody>
          <a:bodyPr wrap="none" rtlCol="0">
            <a:spAutoFit/>
          </a:bodyPr>
          <a:lstStyle/>
          <a:p>
            <a:r>
              <a:rPr lang="en-US" sz="3200" dirty="0">
                <a:solidFill>
                  <a:srgbClr val="FF6600"/>
                </a:solidFill>
              </a:rPr>
              <a:t>What does he do?</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a:xfrm>
            <a:off x="2209800" y="76200"/>
            <a:ext cx="7772400" cy="1143000"/>
          </a:xfrm>
        </p:spPr>
        <p:txBody>
          <a:bodyPr/>
          <a:lstStyle/>
          <a:p>
            <a:r>
              <a:rPr lang="en-US" dirty="0" err="1">
                <a:latin typeface="Arial" charset="0"/>
                <a:cs typeface="Arial" charset="0"/>
              </a:rPr>
              <a:t>Linnaen</a:t>
            </a:r>
            <a:r>
              <a:rPr lang="en-US" dirty="0">
                <a:latin typeface="Arial" charset="0"/>
                <a:cs typeface="Arial" charset="0"/>
              </a:rPr>
              <a:t> Society</a:t>
            </a:r>
          </a:p>
        </p:txBody>
      </p:sp>
      <p:sp>
        <p:nvSpPr>
          <p:cNvPr id="26627" name="Content Placeholder 2"/>
          <p:cNvSpPr>
            <a:spLocks noGrp="1"/>
          </p:cNvSpPr>
          <p:nvPr>
            <p:ph sz="half" idx="1"/>
          </p:nvPr>
        </p:nvSpPr>
        <p:spPr>
          <a:xfrm>
            <a:off x="838200" y="1219200"/>
            <a:ext cx="4953000" cy="3733800"/>
          </a:xfrm>
        </p:spPr>
        <p:txBody>
          <a:bodyPr/>
          <a:lstStyle/>
          <a:p>
            <a:r>
              <a:rPr lang="en-US" sz="2400" dirty="0">
                <a:latin typeface="Arial" charset="0"/>
                <a:cs typeface="Arial" charset="0"/>
              </a:rPr>
              <a:t>July 1, 1858</a:t>
            </a:r>
          </a:p>
          <a:p>
            <a:endParaRPr lang="en-US" sz="2400" dirty="0">
              <a:latin typeface="Arial" charset="0"/>
              <a:cs typeface="Arial" charset="0"/>
            </a:endParaRPr>
          </a:p>
          <a:p>
            <a:r>
              <a:rPr lang="en-US" sz="2400" dirty="0">
                <a:latin typeface="Arial" charset="0"/>
                <a:cs typeface="Arial" charset="0"/>
              </a:rPr>
              <a:t>Darwin: ‘On the Origin of Species’</a:t>
            </a:r>
          </a:p>
          <a:p>
            <a:endParaRPr lang="en-US" sz="2400" dirty="0">
              <a:latin typeface="Arial" charset="0"/>
              <a:cs typeface="Arial" charset="0"/>
            </a:endParaRPr>
          </a:p>
          <a:p>
            <a:r>
              <a:rPr lang="en-US" sz="2400" dirty="0">
                <a:latin typeface="Arial" charset="0"/>
                <a:cs typeface="Arial" charset="0"/>
              </a:rPr>
              <a:t>Wallace: ‘On the tendency of Varieties to Depart Indefinitely from the Original Type</a:t>
            </a:r>
          </a:p>
        </p:txBody>
      </p:sp>
      <p:pic>
        <p:nvPicPr>
          <p:cNvPr id="26628" name="Picture 2" descr="http://tbn0.google.com/images?q=tbn:A1ygzXPlbqK91M:http://www.astronomynotes.com/science-religion/NormLevan/wallace1sm.jpg">
            <a:hlinkClick r:id="rId2"/>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l="-6784" r="-6784"/>
          <a:stretch>
            <a:fillRect/>
          </a:stretch>
        </p:blipFill>
        <p:spPr>
          <a:xfrm>
            <a:off x="7784307" y="1019176"/>
            <a:ext cx="2516187" cy="2817812"/>
          </a:xfrm>
        </p:spPr>
      </p:pic>
      <p:pic>
        <p:nvPicPr>
          <p:cNvPr id="26629" name="Picture 2" descr="http://tbn0.google.com/images?q=tbn:B2XaIi6Oq8tbAM:http://www2.biologie.uni-halle.de/zool/mol_ecol/Bilder/DarwinBild.jpg">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81988" y="3890707"/>
            <a:ext cx="2157412" cy="285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19F20C48-D256-4061-9BE4-C6D8117D5B7B}"/>
              </a:ext>
            </a:extLst>
          </p:cNvPr>
          <p:cNvSpPr>
            <a:spLocks noChangeArrowheads="1"/>
          </p:cNvSpPr>
          <p:nvPr/>
        </p:nvSpPr>
        <p:spPr bwMode="auto">
          <a:xfrm>
            <a:off x="838200" y="5104656"/>
            <a:ext cx="7315200" cy="1431161"/>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0" numCol="1" anchor="ctr"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1800" dirty="0">
                <a:solidFill>
                  <a:srgbClr val="262626"/>
                </a:solidFill>
              </a:rPr>
              <a:t>“The year which has passed… has not, indeed, been marked by any of those striking discoveries which at once </a:t>
            </a:r>
            <a:r>
              <a:rPr lang="en-US" altLang="en-US" sz="1800" dirty="0" err="1">
                <a:solidFill>
                  <a:srgbClr val="262626"/>
                </a:solidFill>
              </a:rPr>
              <a:t>revolutionise</a:t>
            </a:r>
            <a:r>
              <a:rPr lang="en-US" altLang="en-US" sz="1800" dirty="0">
                <a:solidFill>
                  <a:srgbClr val="262626"/>
                </a:solidFill>
              </a:rPr>
              <a:t>, so to speak, the department of science on which they bear.”</a:t>
            </a:r>
          </a:p>
          <a:p>
            <a:endParaRPr lang="en-US" altLang="en-US" sz="1800" dirty="0">
              <a:solidFill>
                <a:srgbClr val="262626"/>
              </a:solidFill>
            </a:endParaRPr>
          </a:p>
          <a:p>
            <a:r>
              <a:rPr lang="en-US" altLang="en-US" sz="1800" dirty="0">
                <a:solidFill>
                  <a:srgbClr val="262626"/>
                </a:solidFill>
              </a:rPr>
              <a:t>--year end review, Society President</a:t>
            </a:r>
            <a:endParaRPr lang="en-US" altLang="en-US" sz="1400" dirty="0"/>
          </a:p>
        </p:txBody>
      </p:sp>
      <p:sp>
        <p:nvSpPr>
          <p:cNvPr id="3" name="TextBox 2">
            <a:extLst>
              <a:ext uri="{FF2B5EF4-FFF2-40B4-BE49-F238E27FC236}">
                <a16:creationId xmlns:a16="http://schemas.microsoft.com/office/drawing/2014/main" id="{A09813B9-DB23-60D9-C5E7-8F6F4C688ACD}"/>
              </a:ext>
            </a:extLst>
          </p:cNvPr>
          <p:cNvSpPr txBox="1"/>
          <p:nvPr/>
        </p:nvSpPr>
        <p:spPr>
          <a:xfrm>
            <a:off x="1578976" y="4567163"/>
            <a:ext cx="5833648" cy="461665"/>
          </a:xfrm>
          <a:prstGeom prst="rect">
            <a:avLst/>
          </a:prstGeom>
          <a:noFill/>
        </p:spPr>
        <p:txBody>
          <a:bodyPr wrap="none" rtlCol="0">
            <a:spAutoFit/>
          </a:bodyPr>
          <a:lstStyle/>
          <a:p>
            <a:r>
              <a:rPr lang="en-US" dirty="0">
                <a:solidFill>
                  <a:srgbClr val="FF6600"/>
                </a:solidFill>
              </a:rPr>
              <a:t>What happened? What was the reaction?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627">
                                            <p:txEl>
                                              <p:pRg st="2" end="2"/>
                                            </p:txEl>
                                          </p:spTgt>
                                        </p:tgtEl>
                                        <p:attrNameLst>
                                          <p:attrName>style.visibility</p:attrName>
                                        </p:attrNameLst>
                                      </p:cBhvr>
                                      <p:to>
                                        <p:strVal val="visible"/>
                                      </p:to>
                                    </p:set>
                                    <p:animEffect transition="in" filter="fade">
                                      <p:cBhvr>
                                        <p:cTn id="7" dur="500"/>
                                        <p:tgtEl>
                                          <p:spTgt spid="26627">
                                            <p:txEl>
                                              <p:pRg st="2" end="2"/>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6627">
                                            <p:txEl>
                                              <p:pRg st="4" end="4"/>
                                            </p:txEl>
                                          </p:spTgt>
                                        </p:tgtEl>
                                        <p:attrNameLst>
                                          <p:attrName>style.visibility</p:attrName>
                                        </p:attrNameLst>
                                      </p:cBhvr>
                                      <p:to>
                                        <p:strVal val="visible"/>
                                      </p:to>
                                    </p:set>
                                    <p:animEffect transition="in" filter="fade">
                                      <p:cBhvr>
                                        <p:cTn id="10" dur="500"/>
                                        <p:tgtEl>
                                          <p:spTgt spid="26627">
                                            <p:txEl>
                                              <p:pRg st="4" end="4"/>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6626" name="Title 1"/>
          <p:cNvSpPr>
            <a:spLocks noGrp="1"/>
          </p:cNvSpPr>
          <p:nvPr>
            <p:ph type="title"/>
          </p:nvPr>
        </p:nvSpPr>
        <p:spPr>
          <a:xfrm>
            <a:off x="2209800" y="76200"/>
            <a:ext cx="7772400" cy="1143000"/>
          </a:xfrm>
        </p:spPr>
        <p:txBody>
          <a:bodyPr/>
          <a:lstStyle/>
          <a:p>
            <a:r>
              <a:rPr lang="en-US" dirty="0" err="1">
                <a:latin typeface="Arial" charset="0"/>
                <a:cs typeface="Arial" charset="0"/>
              </a:rPr>
              <a:t>Linnaen</a:t>
            </a:r>
            <a:r>
              <a:rPr lang="en-US" dirty="0">
                <a:latin typeface="Arial" charset="0"/>
                <a:cs typeface="Arial" charset="0"/>
              </a:rPr>
              <a:t> Society</a:t>
            </a:r>
          </a:p>
        </p:txBody>
      </p:sp>
      <p:sp>
        <p:nvSpPr>
          <p:cNvPr id="2" name="Rectangle 1">
            <a:extLst>
              <a:ext uri="{FF2B5EF4-FFF2-40B4-BE49-F238E27FC236}">
                <a16:creationId xmlns:a16="http://schemas.microsoft.com/office/drawing/2014/main" id="{19F20C48-D256-4061-9BE4-C6D8117D5B7B}"/>
              </a:ext>
            </a:extLst>
          </p:cNvPr>
          <p:cNvSpPr>
            <a:spLocks noChangeArrowheads="1"/>
          </p:cNvSpPr>
          <p:nvPr/>
        </p:nvSpPr>
        <p:spPr bwMode="auto">
          <a:xfrm>
            <a:off x="2019300" y="2133600"/>
            <a:ext cx="8153400" cy="3493264"/>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0" numCol="1" anchor="ctr"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3200" dirty="0">
                <a:solidFill>
                  <a:srgbClr val="262626"/>
                </a:solidFill>
              </a:rPr>
              <a:t>“The year which has passed… has not, indeed, been marked by any of those striking discoveries which at once </a:t>
            </a:r>
            <a:r>
              <a:rPr lang="en-US" altLang="en-US" sz="3200" dirty="0" err="1">
                <a:solidFill>
                  <a:srgbClr val="262626"/>
                </a:solidFill>
              </a:rPr>
              <a:t>revolutionise</a:t>
            </a:r>
            <a:r>
              <a:rPr lang="en-US" altLang="en-US" sz="3200" dirty="0">
                <a:solidFill>
                  <a:srgbClr val="262626"/>
                </a:solidFill>
              </a:rPr>
              <a:t>, so to speak, the department of science on which they bear.”</a:t>
            </a:r>
          </a:p>
          <a:p>
            <a:endParaRPr lang="en-US" altLang="en-US" sz="3200" dirty="0">
              <a:solidFill>
                <a:srgbClr val="262626"/>
              </a:solidFill>
            </a:endParaRPr>
          </a:p>
          <a:p>
            <a:r>
              <a:rPr lang="en-US" altLang="en-US" sz="3200" dirty="0">
                <a:solidFill>
                  <a:srgbClr val="262626"/>
                </a:solidFill>
              </a:rPr>
              <a:t>--year end review, Society President</a:t>
            </a:r>
            <a:endParaRPr lang="en-US" altLang="en-US" dirty="0"/>
          </a:p>
        </p:txBody>
      </p:sp>
    </p:spTree>
    <p:extLst>
      <p:ext uri="{BB962C8B-B14F-4D97-AF65-F5344CB8AC3E}">
        <p14:creationId xmlns:p14="http://schemas.microsoft.com/office/powerpoint/2010/main" val="24811005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2057400" y="304800"/>
            <a:ext cx="4953000" cy="1143000"/>
          </a:xfrm>
        </p:spPr>
        <p:txBody>
          <a:bodyPr/>
          <a:lstStyle/>
          <a:p>
            <a:r>
              <a:rPr lang="en-US">
                <a:latin typeface="Arial" charset="0"/>
                <a:cs typeface="Arial" charset="0"/>
              </a:rPr>
              <a:t>Historical perspectives</a:t>
            </a:r>
          </a:p>
        </p:txBody>
      </p:sp>
      <p:sp>
        <p:nvSpPr>
          <p:cNvPr id="5123" name="Content Placeholder 2"/>
          <p:cNvSpPr>
            <a:spLocks noGrp="1"/>
          </p:cNvSpPr>
          <p:nvPr>
            <p:ph sz="half" idx="1"/>
          </p:nvPr>
        </p:nvSpPr>
        <p:spPr>
          <a:xfrm>
            <a:off x="1981200" y="2057400"/>
            <a:ext cx="4953000" cy="3276600"/>
          </a:xfrm>
        </p:spPr>
        <p:txBody>
          <a:bodyPr/>
          <a:lstStyle/>
          <a:p>
            <a:r>
              <a:rPr lang="en-US" b="1" dirty="0">
                <a:solidFill>
                  <a:srgbClr val="FF0000"/>
                </a:solidFill>
                <a:latin typeface="Arial" charset="0"/>
              </a:rPr>
              <a:t>Plato (~400BC)</a:t>
            </a:r>
          </a:p>
          <a:p>
            <a:r>
              <a:rPr lang="en-US" b="1" dirty="0">
                <a:solidFill>
                  <a:srgbClr val="FF0000"/>
                </a:solidFill>
                <a:latin typeface="Arial" charset="0"/>
              </a:rPr>
              <a:t>Aristotle (~350 BC)</a:t>
            </a:r>
          </a:p>
          <a:p>
            <a:pPr lvl="1"/>
            <a:r>
              <a:rPr lang="en-US" dirty="0">
                <a:latin typeface="Arial" charset="0"/>
                <a:cs typeface="Arial" charset="0"/>
              </a:rPr>
              <a:t>“Chain of Being”</a:t>
            </a:r>
          </a:p>
        </p:txBody>
      </p:sp>
      <p:pic>
        <p:nvPicPr>
          <p:cNvPr id="5124" name="Picture 2" descr="http://www.sacred-texts.com/cla/plato/schath.jpg"/>
          <p:cNvPicPr>
            <a:picLocks noChangeAspect="1" noChangeArrowheads="1"/>
          </p:cNvPicPr>
          <p:nvPr/>
        </p:nvPicPr>
        <p:blipFill>
          <a:blip r:embed="rId3">
            <a:extLst>
              <a:ext uri="{28A0092B-C50C-407E-A947-70E740481C1C}">
                <a14:useLocalDpi xmlns:a14="http://schemas.microsoft.com/office/drawing/2010/main" val="0"/>
              </a:ext>
            </a:extLst>
          </a:blip>
          <a:srcRect b="2573"/>
          <a:stretch>
            <a:fillRect/>
          </a:stretch>
        </p:blipFill>
        <p:spPr bwMode="auto">
          <a:xfrm>
            <a:off x="7661276" y="0"/>
            <a:ext cx="3006725"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5" name="Picture 4" descr="http://www.counter-currents.com/wp-content/uploads/2012/06/Aristotle-Raphael.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34338" y="3124200"/>
            <a:ext cx="2633662"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6"/>
          <p:cNvSpPr>
            <a:spLocks noChangeArrowheads="1"/>
          </p:cNvSpPr>
          <p:nvPr/>
        </p:nvSpPr>
        <p:spPr bwMode="auto">
          <a:xfrm>
            <a:off x="1600200" y="307976"/>
            <a:ext cx="4876800"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3200" b="1" i="1">
                <a:latin typeface="Arial" charset="0"/>
                <a:ea typeface="Calibri" pitchFamily="34" charset="0"/>
                <a:cs typeface="Arial" charset="0"/>
              </a:rPr>
              <a:t>The Origin of Species</a:t>
            </a:r>
          </a:p>
          <a:p>
            <a:pPr algn="ctr"/>
            <a:endParaRPr lang="en-US" sz="3200" b="1">
              <a:latin typeface="Arial" charset="0"/>
              <a:ea typeface="Calibri" pitchFamily="34" charset="0"/>
              <a:cs typeface="Arial" charset="0"/>
            </a:endParaRPr>
          </a:p>
          <a:p>
            <a:pPr algn="ctr"/>
            <a:r>
              <a:rPr lang="en-US" sz="2000">
                <a:latin typeface="Arial" charset="0"/>
                <a:ea typeface="Calibri" pitchFamily="34" charset="0"/>
                <a:cs typeface="Arial" charset="0"/>
              </a:rPr>
              <a:t>"species have changed, and are still slowly changing by the preservation and accumulation of successive slight favorable variations."</a:t>
            </a:r>
            <a:endParaRPr lang="en-US" sz="3200" b="1">
              <a:latin typeface="Arial" charset="0"/>
              <a:ea typeface="Calibri" pitchFamily="34" charset="0"/>
              <a:cs typeface="Arial" charset="0"/>
            </a:endParaRPr>
          </a:p>
        </p:txBody>
      </p:sp>
      <p:pic>
        <p:nvPicPr>
          <p:cNvPr id="27651" name="Picture 2" descr="http://www.sc.edu/library/spcoll/nathist/darwin/origin6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86600" y="224967"/>
            <a:ext cx="4800599" cy="3894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2" name="TextBox 4"/>
          <p:cNvSpPr txBox="1">
            <a:spLocks noChangeArrowheads="1"/>
          </p:cNvSpPr>
          <p:nvPr/>
        </p:nvSpPr>
        <p:spPr bwMode="auto">
          <a:xfrm>
            <a:off x="5692776" y="4386264"/>
            <a:ext cx="4899025"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Unicode MS" pitchFamily="34" charset="-128"/>
              </a:defRPr>
            </a:lvl1pPr>
            <a:lvl2pPr marL="742950" indent="-285750" eaLnBrk="0" hangingPunct="0">
              <a:defRPr sz="2400">
                <a:solidFill>
                  <a:schemeClr val="tx1"/>
                </a:solidFill>
                <a:latin typeface="Arial Unicode MS" pitchFamily="34" charset="-128"/>
              </a:defRPr>
            </a:lvl2pPr>
            <a:lvl3pPr marL="1143000" indent="-228600" eaLnBrk="0" hangingPunct="0">
              <a:defRPr sz="2400">
                <a:solidFill>
                  <a:schemeClr val="tx1"/>
                </a:solidFill>
                <a:latin typeface="Arial Unicode MS" pitchFamily="34" charset="-128"/>
              </a:defRPr>
            </a:lvl3pPr>
            <a:lvl4pPr marL="1600200" indent="-228600" eaLnBrk="0" hangingPunct="0">
              <a:defRPr sz="2400">
                <a:solidFill>
                  <a:schemeClr val="tx1"/>
                </a:solidFill>
                <a:latin typeface="Arial Unicode MS" pitchFamily="34" charset="-128"/>
              </a:defRPr>
            </a:lvl4pPr>
            <a:lvl5pPr marL="2057400" indent="-228600" eaLnBrk="0" hangingPunct="0">
              <a:defRPr sz="2400">
                <a:solidFill>
                  <a:schemeClr val="tx1"/>
                </a:solidFill>
                <a:latin typeface="Arial Unicode MS" pitchFamily="34" charset="-128"/>
              </a:defRPr>
            </a:lvl5pPr>
            <a:lvl6pPr marL="2514600" indent="-228600" eaLnBrk="0" fontAlgn="base" hangingPunct="0">
              <a:spcBef>
                <a:spcPct val="0"/>
              </a:spcBef>
              <a:spcAft>
                <a:spcPct val="0"/>
              </a:spcAft>
              <a:defRPr sz="2400">
                <a:solidFill>
                  <a:schemeClr val="tx1"/>
                </a:solidFill>
                <a:latin typeface="Arial Unicode MS" pitchFamily="34" charset="-128"/>
              </a:defRPr>
            </a:lvl6pPr>
            <a:lvl7pPr marL="2971800" indent="-228600" eaLnBrk="0" fontAlgn="base" hangingPunct="0">
              <a:spcBef>
                <a:spcPct val="0"/>
              </a:spcBef>
              <a:spcAft>
                <a:spcPct val="0"/>
              </a:spcAft>
              <a:defRPr sz="2400">
                <a:solidFill>
                  <a:schemeClr val="tx1"/>
                </a:solidFill>
                <a:latin typeface="Arial Unicode MS" pitchFamily="34" charset="-128"/>
              </a:defRPr>
            </a:lvl7pPr>
            <a:lvl8pPr marL="3429000" indent="-228600" eaLnBrk="0" fontAlgn="base" hangingPunct="0">
              <a:spcBef>
                <a:spcPct val="0"/>
              </a:spcBef>
              <a:spcAft>
                <a:spcPct val="0"/>
              </a:spcAft>
              <a:defRPr sz="2400">
                <a:solidFill>
                  <a:schemeClr val="tx1"/>
                </a:solidFill>
                <a:latin typeface="Arial Unicode MS" pitchFamily="34" charset="-128"/>
              </a:defRPr>
            </a:lvl8pPr>
            <a:lvl9pPr marL="3886200" indent="-228600" eaLnBrk="0" fontAlgn="base" hangingPunct="0">
              <a:spcBef>
                <a:spcPct val="0"/>
              </a:spcBef>
              <a:spcAft>
                <a:spcPct val="0"/>
              </a:spcAft>
              <a:defRPr sz="2400">
                <a:solidFill>
                  <a:schemeClr val="tx1"/>
                </a:solidFill>
                <a:latin typeface="Arial Unicode MS" pitchFamily="34" charset="-128"/>
              </a:defRPr>
            </a:lvl9pPr>
          </a:lstStyle>
          <a:p>
            <a:pPr eaLnBrk="1" hangingPunct="1"/>
            <a:r>
              <a:rPr lang="en-US" sz="2000" dirty="0">
                <a:latin typeface="Arial" charset="0"/>
                <a:cs typeface="Arial" charset="0"/>
              </a:rPr>
              <a:t>Published in 1859</a:t>
            </a:r>
          </a:p>
          <a:p>
            <a:pPr eaLnBrk="1" hangingPunct="1"/>
            <a:endParaRPr lang="en-US" sz="2000" dirty="0">
              <a:latin typeface="Arial" charset="0"/>
              <a:cs typeface="Arial" charset="0"/>
            </a:endParaRPr>
          </a:p>
          <a:p>
            <a:pPr eaLnBrk="1" hangingPunct="1"/>
            <a:r>
              <a:rPr lang="en-US" sz="2000" dirty="0">
                <a:latin typeface="Arial" charset="0"/>
                <a:cs typeface="Arial" charset="0"/>
              </a:rPr>
              <a:t>The publication represents greater </a:t>
            </a:r>
          </a:p>
          <a:p>
            <a:pPr eaLnBrk="1" hangingPunct="1"/>
            <a:r>
              <a:rPr lang="en-US" sz="2000" dirty="0">
                <a:latin typeface="Arial" charset="0"/>
                <a:cs typeface="Arial" charset="0"/>
              </a:rPr>
              <a:t>than 20 years of thought</a:t>
            </a:r>
          </a:p>
          <a:p>
            <a:pPr eaLnBrk="1" hangingPunct="1"/>
            <a:endParaRPr lang="en-US" sz="2000" dirty="0">
              <a:latin typeface="Arial" charset="0"/>
              <a:cs typeface="Arial" charset="0"/>
            </a:endParaRPr>
          </a:p>
          <a:p>
            <a:pPr eaLnBrk="1" hangingPunct="1"/>
            <a:r>
              <a:rPr lang="en-US" sz="2000" dirty="0">
                <a:solidFill>
                  <a:srgbClr val="FF6600"/>
                </a:solidFill>
                <a:latin typeface="Arial" charset="0"/>
                <a:cs typeface="Arial" charset="0"/>
              </a:rPr>
              <a:t>Does Darwin describe evolution for the first time in </a:t>
            </a:r>
            <a:r>
              <a:rPr lang="en-US" sz="2000" i="1" dirty="0">
                <a:solidFill>
                  <a:srgbClr val="FF6600"/>
                </a:solidFill>
                <a:latin typeface="Arial" charset="0"/>
                <a:cs typeface="Arial" charset="0"/>
              </a:rPr>
              <a:t>Origin</a:t>
            </a:r>
            <a:r>
              <a:rPr lang="en-US" sz="2000" dirty="0">
                <a:solidFill>
                  <a:srgbClr val="FF6600"/>
                </a:solidFill>
                <a:latin typeface="Arial" charset="0"/>
                <a:cs typeface="Arial" charset="0"/>
              </a:rPr>
              <a:t>?</a:t>
            </a:r>
          </a:p>
        </p:txBody>
      </p:sp>
      <p:pic>
        <p:nvPicPr>
          <p:cNvPr id="27653" name="Picture 5" descr="cd[1].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35175" y="3016250"/>
            <a:ext cx="3397250" cy="3767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652">
                                            <p:txEl>
                                              <p:pRg st="5" end="5"/>
                                            </p:txEl>
                                          </p:spTgt>
                                        </p:tgtEl>
                                        <p:attrNameLst>
                                          <p:attrName>style.visibility</p:attrName>
                                        </p:attrNameLst>
                                      </p:cBhvr>
                                      <p:to>
                                        <p:strVal val="visible"/>
                                      </p:to>
                                    </p:set>
                                    <p:animEffect transition="in" filter="fade">
                                      <p:cBhvr>
                                        <p:cTn id="7" dur="500"/>
                                        <p:tgtEl>
                                          <p:spTgt spid="2765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a:xfrm>
            <a:off x="304800" y="457200"/>
            <a:ext cx="5181600" cy="1143000"/>
          </a:xfrm>
        </p:spPr>
        <p:txBody>
          <a:bodyPr/>
          <a:lstStyle/>
          <a:p>
            <a:r>
              <a:rPr lang="en-US" dirty="0">
                <a:latin typeface="Arial" charset="0"/>
                <a:cs typeface="Arial" charset="0"/>
              </a:rPr>
              <a:t>Missing information?</a:t>
            </a:r>
          </a:p>
        </p:txBody>
      </p:sp>
      <p:sp>
        <p:nvSpPr>
          <p:cNvPr id="3" name="Content Placeholder 2"/>
          <p:cNvSpPr>
            <a:spLocks noGrp="1"/>
          </p:cNvSpPr>
          <p:nvPr>
            <p:ph sz="half" idx="1"/>
          </p:nvPr>
        </p:nvSpPr>
        <p:spPr>
          <a:xfrm>
            <a:off x="676275" y="1905000"/>
            <a:ext cx="4962525" cy="3352800"/>
          </a:xfrm>
        </p:spPr>
        <p:txBody>
          <a:bodyPr>
            <a:normAutofit/>
          </a:bodyPr>
          <a:lstStyle/>
          <a:p>
            <a:pPr>
              <a:defRPr/>
            </a:pPr>
            <a:r>
              <a:rPr lang="en-US" dirty="0">
                <a:latin typeface="Arial" pitchFamily="34" charset="0"/>
                <a:cs typeface="Arial" pitchFamily="34" charset="0"/>
              </a:rPr>
              <a:t>Darwin was not able to explain everything</a:t>
            </a:r>
          </a:p>
          <a:p>
            <a:pPr>
              <a:defRPr/>
            </a:pPr>
            <a:endParaRPr lang="en-US" dirty="0">
              <a:latin typeface="Arial" pitchFamily="34" charset="0"/>
              <a:cs typeface="Arial" pitchFamily="34" charset="0"/>
            </a:endParaRPr>
          </a:p>
          <a:p>
            <a:pPr>
              <a:defRPr/>
            </a:pPr>
            <a:r>
              <a:rPr lang="en-US" dirty="0">
                <a:latin typeface="Arial" pitchFamily="34" charset="0"/>
                <a:cs typeface="Arial" pitchFamily="34" charset="0"/>
              </a:rPr>
              <a:t>Two major problems</a:t>
            </a:r>
          </a:p>
          <a:p>
            <a:pPr>
              <a:defRPr/>
            </a:pPr>
            <a:endParaRPr lang="en-US" dirty="0">
              <a:latin typeface="Arial" pitchFamily="34" charset="0"/>
              <a:cs typeface="Arial" pitchFamily="34" charset="0"/>
            </a:endParaRPr>
          </a:p>
          <a:p>
            <a:pPr>
              <a:defRPr/>
            </a:pPr>
            <a:r>
              <a:rPr lang="en-US" dirty="0">
                <a:solidFill>
                  <a:srgbClr val="FF6600"/>
                </a:solidFill>
                <a:latin typeface="Arial" pitchFamily="34" charset="0"/>
                <a:cs typeface="Arial" pitchFamily="34" charset="0"/>
              </a:rPr>
              <a:t>Any guesses?</a:t>
            </a:r>
          </a:p>
        </p:txBody>
      </p:sp>
      <p:pic>
        <p:nvPicPr>
          <p:cNvPr id="28676" name="Picture 6" descr="http://cdn2.arkive.org/media/CC/CCF9EC5C-CE48-46F4-95B6-AD4AEA40B927/Presentation.Medium/Harlequin-ladybirds-showing-variation-in-the-specie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81676" y="3686176"/>
            <a:ext cx="4886325" cy="317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7" name="Picture 8" descr="http://1.bp.blogspot.com/_aju4GShIl5I/THOmR1fM31I/AAAAAAAADoM/jvlBbccxiDo/s400/rabbit27_1024_sufu.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81676" y="-36513"/>
            <a:ext cx="4962525" cy="3722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ext Box 2"/>
          <p:cNvSpPr txBox="1">
            <a:spLocks noChangeArrowheads="1"/>
          </p:cNvSpPr>
          <p:nvPr/>
        </p:nvSpPr>
        <p:spPr bwMode="auto">
          <a:xfrm>
            <a:off x="457200" y="228600"/>
            <a:ext cx="11277599"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Arial Unicode MS" pitchFamily="34" charset="-128"/>
              </a:defRPr>
            </a:lvl1pPr>
            <a:lvl2pPr marL="742950" indent="-285750" eaLnBrk="0" hangingPunct="0">
              <a:defRPr sz="2400">
                <a:solidFill>
                  <a:schemeClr val="tx1"/>
                </a:solidFill>
                <a:latin typeface="Arial Unicode MS" pitchFamily="34" charset="-128"/>
              </a:defRPr>
            </a:lvl2pPr>
            <a:lvl3pPr marL="1143000" indent="-228600" eaLnBrk="0" hangingPunct="0">
              <a:defRPr sz="2400">
                <a:solidFill>
                  <a:schemeClr val="tx1"/>
                </a:solidFill>
                <a:latin typeface="Arial Unicode MS" pitchFamily="34" charset="-128"/>
              </a:defRPr>
            </a:lvl3pPr>
            <a:lvl4pPr marL="1600200" indent="-228600" eaLnBrk="0" hangingPunct="0">
              <a:defRPr sz="2400">
                <a:solidFill>
                  <a:schemeClr val="tx1"/>
                </a:solidFill>
                <a:latin typeface="Arial Unicode MS" pitchFamily="34" charset="-128"/>
              </a:defRPr>
            </a:lvl4pPr>
            <a:lvl5pPr marL="2057400" indent="-228600" eaLnBrk="0" hangingPunct="0">
              <a:defRPr sz="2400">
                <a:solidFill>
                  <a:schemeClr val="tx1"/>
                </a:solidFill>
                <a:latin typeface="Arial Unicode MS" pitchFamily="34" charset="-128"/>
              </a:defRPr>
            </a:lvl5pPr>
            <a:lvl6pPr marL="2514600" indent="-228600" eaLnBrk="0" fontAlgn="base" hangingPunct="0">
              <a:spcBef>
                <a:spcPct val="0"/>
              </a:spcBef>
              <a:spcAft>
                <a:spcPct val="0"/>
              </a:spcAft>
              <a:defRPr sz="2400">
                <a:solidFill>
                  <a:schemeClr val="tx1"/>
                </a:solidFill>
                <a:latin typeface="Arial Unicode MS" pitchFamily="34" charset="-128"/>
              </a:defRPr>
            </a:lvl6pPr>
            <a:lvl7pPr marL="2971800" indent="-228600" eaLnBrk="0" fontAlgn="base" hangingPunct="0">
              <a:spcBef>
                <a:spcPct val="0"/>
              </a:spcBef>
              <a:spcAft>
                <a:spcPct val="0"/>
              </a:spcAft>
              <a:defRPr sz="2400">
                <a:solidFill>
                  <a:schemeClr val="tx1"/>
                </a:solidFill>
                <a:latin typeface="Arial Unicode MS" pitchFamily="34" charset="-128"/>
              </a:defRPr>
            </a:lvl7pPr>
            <a:lvl8pPr marL="3429000" indent="-228600" eaLnBrk="0" fontAlgn="base" hangingPunct="0">
              <a:spcBef>
                <a:spcPct val="0"/>
              </a:spcBef>
              <a:spcAft>
                <a:spcPct val="0"/>
              </a:spcAft>
              <a:defRPr sz="2400">
                <a:solidFill>
                  <a:schemeClr val="tx1"/>
                </a:solidFill>
                <a:latin typeface="Arial Unicode MS" pitchFamily="34" charset="-128"/>
              </a:defRPr>
            </a:lvl8pPr>
            <a:lvl9pPr marL="3886200" indent="-228600" eaLnBrk="0" fontAlgn="base" hangingPunct="0">
              <a:spcBef>
                <a:spcPct val="0"/>
              </a:spcBef>
              <a:spcAft>
                <a:spcPct val="0"/>
              </a:spcAft>
              <a:defRPr sz="2400">
                <a:solidFill>
                  <a:schemeClr val="tx1"/>
                </a:solidFill>
                <a:latin typeface="Arial Unicode MS" pitchFamily="34" charset="-128"/>
              </a:defRPr>
            </a:lvl9pPr>
          </a:lstStyle>
          <a:p>
            <a:pPr algn="ctr" eaLnBrk="1" hangingPunct="1"/>
            <a:r>
              <a:rPr lang="en-US" sz="3200" b="1" dirty="0">
                <a:solidFill>
                  <a:srgbClr val="0000FF"/>
                </a:solidFill>
              </a:rPr>
              <a:t>Darwin’s Four “Theories” of Evolution</a:t>
            </a:r>
          </a:p>
        </p:txBody>
      </p:sp>
      <p:pic>
        <p:nvPicPr>
          <p:cNvPr id="1030" name="Picture 6" descr="Natural selection - Now you know it really works."/>
          <p:cNvPicPr>
            <a:picLocks noChangeAspect="1" noChangeArrowheads="1"/>
          </p:cNvPicPr>
          <p:nvPr/>
        </p:nvPicPr>
        <p:blipFill rotWithShape="1">
          <a:blip r:embed="rId2">
            <a:extLst>
              <a:ext uri="{28A0092B-C50C-407E-A947-70E740481C1C}">
                <a14:useLocalDpi xmlns:a14="http://schemas.microsoft.com/office/drawing/2010/main" val="0"/>
              </a:ext>
            </a:extLst>
          </a:blip>
          <a:srcRect l="6662" t="4411" r="6606" b="12985"/>
          <a:stretch/>
        </p:blipFill>
        <p:spPr bwMode="auto">
          <a:xfrm>
            <a:off x="6112531" y="3429000"/>
            <a:ext cx="4573135" cy="3429000"/>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Did “aquatic dinosaurs” like those depicted in Jurassic World evolve into  modern whales? - Quora">
            <a:extLst>
              <a:ext uri="{FF2B5EF4-FFF2-40B4-BE49-F238E27FC236}">
                <a16:creationId xmlns:a16="http://schemas.microsoft.com/office/drawing/2014/main" id="{65E703E6-5C1E-4895-B381-4625813C7BE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3034" t="20152"/>
          <a:stretch/>
        </p:blipFill>
        <p:spPr bwMode="auto">
          <a:xfrm>
            <a:off x="838200" y="1458218"/>
            <a:ext cx="3962399" cy="547598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47CF0F73-8B58-CAAA-5CB7-2B69A5A4C6B6}"/>
              </a:ext>
            </a:extLst>
          </p:cNvPr>
          <p:cNvSpPr txBox="1"/>
          <p:nvPr/>
        </p:nvSpPr>
        <p:spPr>
          <a:xfrm>
            <a:off x="5867401" y="1458218"/>
            <a:ext cx="5792300" cy="1200329"/>
          </a:xfrm>
          <a:prstGeom prst="rect">
            <a:avLst/>
          </a:prstGeom>
          <a:noFill/>
        </p:spPr>
        <p:txBody>
          <a:bodyPr wrap="square" rtlCol="0">
            <a:spAutoFit/>
          </a:bodyPr>
          <a:lstStyle/>
          <a:p>
            <a:r>
              <a:rPr lang="en-US" b="1" dirty="0"/>
              <a:t>Natural Selection</a:t>
            </a:r>
            <a:r>
              <a:rPr lang="en-US" dirty="0"/>
              <a:t> – process where organisms better adapted to environment survive/reproduce more</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5" name="Text Box 1027"/>
          <p:cNvSpPr txBox="1">
            <a:spLocks noChangeArrowheads="1"/>
          </p:cNvSpPr>
          <p:nvPr/>
        </p:nvSpPr>
        <p:spPr bwMode="auto">
          <a:xfrm>
            <a:off x="6096000" y="879949"/>
            <a:ext cx="4178300"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Arial Unicode MS" pitchFamily="34" charset="-128"/>
              </a:defRPr>
            </a:lvl1pPr>
            <a:lvl2pPr marL="742950" indent="-285750" eaLnBrk="0" hangingPunct="0">
              <a:defRPr sz="2400">
                <a:solidFill>
                  <a:schemeClr val="tx1"/>
                </a:solidFill>
                <a:latin typeface="Arial Unicode MS" pitchFamily="34" charset="-128"/>
              </a:defRPr>
            </a:lvl2pPr>
            <a:lvl3pPr marL="1143000" indent="-228600" eaLnBrk="0" hangingPunct="0">
              <a:defRPr sz="2400">
                <a:solidFill>
                  <a:schemeClr val="tx1"/>
                </a:solidFill>
                <a:latin typeface="Arial Unicode MS" pitchFamily="34" charset="-128"/>
              </a:defRPr>
            </a:lvl3pPr>
            <a:lvl4pPr marL="1600200" indent="-228600" eaLnBrk="0" hangingPunct="0">
              <a:defRPr sz="2400">
                <a:solidFill>
                  <a:schemeClr val="tx1"/>
                </a:solidFill>
                <a:latin typeface="Arial Unicode MS" pitchFamily="34" charset="-128"/>
              </a:defRPr>
            </a:lvl4pPr>
            <a:lvl5pPr marL="2057400" indent="-228600" eaLnBrk="0" hangingPunct="0">
              <a:defRPr sz="2400">
                <a:solidFill>
                  <a:schemeClr val="tx1"/>
                </a:solidFill>
                <a:latin typeface="Arial Unicode MS" pitchFamily="34" charset="-128"/>
              </a:defRPr>
            </a:lvl5pPr>
            <a:lvl6pPr marL="2514600" indent="-228600" eaLnBrk="0" fontAlgn="base" hangingPunct="0">
              <a:spcBef>
                <a:spcPct val="0"/>
              </a:spcBef>
              <a:spcAft>
                <a:spcPct val="0"/>
              </a:spcAft>
              <a:defRPr sz="2400">
                <a:solidFill>
                  <a:schemeClr val="tx1"/>
                </a:solidFill>
                <a:latin typeface="Arial Unicode MS" pitchFamily="34" charset="-128"/>
              </a:defRPr>
            </a:lvl6pPr>
            <a:lvl7pPr marL="2971800" indent="-228600" eaLnBrk="0" fontAlgn="base" hangingPunct="0">
              <a:spcBef>
                <a:spcPct val="0"/>
              </a:spcBef>
              <a:spcAft>
                <a:spcPct val="0"/>
              </a:spcAft>
              <a:defRPr sz="2400">
                <a:solidFill>
                  <a:schemeClr val="tx1"/>
                </a:solidFill>
                <a:latin typeface="Arial Unicode MS" pitchFamily="34" charset="-128"/>
              </a:defRPr>
            </a:lvl7pPr>
            <a:lvl8pPr marL="3429000" indent="-228600" eaLnBrk="0" fontAlgn="base" hangingPunct="0">
              <a:spcBef>
                <a:spcPct val="0"/>
              </a:spcBef>
              <a:spcAft>
                <a:spcPct val="0"/>
              </a:spcAft>
              <a:defRPr sz="2400">
                <a:solidFill>
                  <a:schemeClr val="tx1"/>
                </a:solidFill>
                <a:latin typeface="Arial Unicode MS" pitchFamily="34" charset="-128"/>
              </a:defRPr>
            </a:lvl8pPr>
            <a:lvl9pPr marL="3886200" indent="-228600" eaLnBrk="0" fontAlgn="base" hangingPunct="0">
              <a:spcBef>
                <a:spcPct val="0"/>
              </a:spcBef>
              <a:spcAft>
                <a:spcPct val="0"/>
              </a:spcAft>
              <a:defRPr sz="2400">
                <a:solidFill>
                  <a:schemeClr val="tx1"/>
                </a:solidFill>
                <a:latin typeface="Arial Unicode MS" pitchFamily="34" charset="-128"/>
              </a:defRPr>
            </a:lvl9pPr>
          </a:lstStyle>
          <a:p>
            <a:pPr algn="ctr" eaLnBrk="1" hangingPunct="1"/>
            <a:r>
              <a:rPr lang="en-US" sz="3200" b="1" dirty="0">
                <a:solidFill>
                  <a:srgbClr val="0000FF"/>
                </a:solidFill>
              </a:rPr>
              <a:t>Darwin’s Four “Theories” of Evolution</a:t>
            </a:r>
          </a:p>
        </p:txBody>
      </p:sp>
      <p:pic>
        <p:nvPicPr>
          <p:cNvPr id="2050" name="Picture 2" descr="http://2.bp.blogspot.com/-ylzBD3FLcEY/UTDY1EH7KUI/AAAAAAAAAAo/QcT8_z-MZrY/s1600/evolution.jpeg"/>
          <p:cNvPicPr>
            <a:picLocks noChangeAspect="1" noChangeArrowheads="1"/>
          </p:cNvPicPr>
          <p:nvPr/>
        </p:nvPicPr>
        <p:blipFill rotWithShape="1">
          <a:blip r:embed="rId2">
            <a:extLst>
              <a:ext uri="{28A0092B-C50C-407E-A947-70E740481C1C}">
                <a14:useLocalDpi xmlns:a14="http://schemas.microsoft.com/office/drawing/2010/main" val="0"/>
              </a:ext>
            </a:extLst>
          </a:blip>
          <a:srcRect t="24172" b="25497"/>
          <a:stretch/>
        </p:blipFill>
        <p:spPr bwMode="auto">
          <a:xfrm>
            <a:off x="4436166" y="3733800"/>
            <a:ext cx="6207255" cy="312420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Image result for darwin i thin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182878"/>
            <a:ext cx="4343400" cy="492252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ext Box 2"/>
          <p:cNvSpPr txBox="1">
            <a:spLocks noChangeArrowheads="1"/>
          </p:cNvSpPr>
          <p:nvPr/>
        </p:nvSpPr>
        <p:spPr bwMode="auto">
          <a:xfrm>
            <a:off x="818978" y="4288014"/>
            <a:ext cx="4515022"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Arial Unicode MS" pitchFamily="34" charset="-128"/>
              </a:defRPr>
            </a:lvl1pPr>
            <a:lvl2pPr marL="742950" indent="-285750" eaLnBrk="0" hangingPunct="0">
              <a:defRPr sz="2400">
                <a:solidFill>
                  <a:schemeClr val="tx1"/>
                </a:solidFill>
                <a:latin typeface="Arial Unicode MS" pitchFamily="34" charset="-128"/>
              </a:defRPr>
            </a:lvl2pPr>
            <a:lvl3pPr marL="1143000" indent="-228600" eaLnBrk="0" hangingPunct="0">
              <a:defRPr sz="2400">
                <a:solidFill>
                  <a:schemeClr val="tx1"/>
                </a:solidFill>
                <a:latin typeface="Arial Unicode MS" pitchFamily="34" charset="-128"/>
              </a:defRPr>
            </a:lvl3pPr>
            <a:lvl4pPr marL="1600200" indent="-228600" eaLnBrk="0" hangingPunct="0">
              <a:defRPr sz="2400">
                <a:solidFill>
                  <a:schemeClr val="tx1"/>
                </a:solidFill>
                <a:latin typeface="Arial Unicode MS" pitchFamily="34" charset="-128"/>
              </a:defRPr>
            </a:lvl4pPr>
            <a:lvl5pPr marL="2057400" indent="-228600" eaLnBrk="0" hangingPunct="0">
              <a:defRPr sz="2400">
                <a:solidFill>
                  <a:schemeClr val="tx1"/>
                </a:solidFill>
                <a:latin typeface="Arial Unicode MS" pitchFamily="34" charset="-128"/>
              </a:defRPr>
            </a:lvl5pPr>
            <a:lvl6pPr marL="2514600" indent="-228600" eaLnBrk="0" fontAlgn="base" hangingPunct="0">
              <a:spcBef>
                <a:spcPct val="0"/>
              </a:spcBef>
              <a:spcAft>
                <a:spcPct val="0"/>
              </a:spcAft>
              <a:defRPr sz="2400">
                <a:solidFill>
                  <a:schemeClr val="tx1"/>
                </a:solidFill>
                <a:latin typeface="Arial Unicode MS" pitchFamily="34" charset="-128"/>
              </a:defRPr>
            </a:lvl6pPr>
            <a:lvl7pPr marL="2971800" indent="-228600" eaLnBrk="0" fontAlgn="base" hangingPunct="0">
              <a:spcBef>
                <a:spcPct val="0"/>
              </a:spcBef>
              <a:spcAft>
                <a:spcPct val="0"/>
              </a:spcAft>
              <a:defRPr sz="2400">
                <a:solidFill>
                  <a:schemeClr val="tx1"/>
                </a:solidFill>
                <a:latin typeface="Arial Unicode MS" pitchFamily="34" charset="-128"/>
              </a:defRPr>
            </a:lvl7pPr>
            <a:lvl8pPr marL="3429000" indent="-228600" eaLnBrk="0" fontAlgn="base" hangingPunct="0">
              <a:spcBef>
                <a:spcPct val="0"/>
              </a:spcBef>
              <a:spcAft>
                <a:spcPct val="0"/>
              </a:spcAft>
              <a:defRPr sz="2400">
                <a:solidFill>
                  <a:schemeClr val="tx1"/>
                </a:solidFill>
                <a:latin typeface="Arial Unicode MS" pitchFamily="34" charset="-128"/>
              </a:defRPr>
            </a:lvl8pPr>
            <a:lvl9pPr marL="3886200" indent="-228600" eaLnBrk="0" fontAlgn="base" hangingPunct="0">
              <a:spcBef>
                <a:spcPct val="0"/>
              </a:spcBef>
              <a:spcAft>
                <a:spcPct val="0"/>
              </a:spcAft>
              <a:defRPr sz="2400">
                <a:solidFill>
                  <a:schemeClr val="tx1"/>
                </a:solidFill>
                <a:latin typeface="Arial Unicode MS" pitchFamily="34" charset="-128"/>
              </a:defRPr>
            </a:lvl9pPr>
          </a:lstStyle>
          <a:p>
            <a:pPr algn="ctr" eaLnBrk="1" hangingPunct="1"/>
            <a:r>
              <a:rPr lang="en-US" b="1" dirty="0">
                <a:solidFill>
                  <a:srgbClr val="FF6600"/>
                </a:solidFill>
              </a:rPr>
              <a:t>What Are The Elements of Evolution by Natural Selection?</a:t>
            </a:r>
          </a:p>
        </p:txBody>
      </p:sp>
      <p:sp>
        <p:nvSpPr>
          <p:cNvPr id="2" name="TextBox 1">
            <a:extLst>
              <a:ext uri="{FF2B5EF4-FFF2-40B4-BE49-F238E27FC236}">
                <a16:creationId xmlns:a16="http://schemas.microsoft.com/office/drawing/2014/main" id="{91347DD7-57C0-07D0-CF1E-3AF5E50F322E}"/>
              </a:ext>
            </a:extLst>
          </p:cNvPr>
          <p:cNvSpPr txBox="1"/>
          <p:nvPr/>
        </p:nvSpPr>
        <p:spPr>
          <a:xfrm>
            <a:off x="800781" y="1604545"/>
            <a:ext cx="6227987" cy="1384995"/>
          </a:xfrm>
          <a:prstGeom prst="rect">
            <a:avLst/>
          </a:prstGeom>
          <a:noFill/>
        </p:spPr>
        <p:txBody>
          <a:bodyPr wrap="none" rtlCol="0">
            <a:spAutoFit/>
          </a:bodyPr>
          <a:lstStyle/>
          <a:p>
            <a:pPr marL="342900" indent="-342900">
              <a:buFont typeface="Arial" panose="020B0604020202020204" pitchFamily="34" charset="0"/>
              <a:buChar char="•"/>
            </a:pPr>
            <a:r>
              <a:rPr lang="en-US" sz="2800" dirty="0"/>
              <a:t>Darwin’s evidence was convincing</a:t>
            </a:r>
          </a:p>
          <a:p>
            <a:pPr marL="342900" indent="-342900">
              <a:buFont typeface="Arial" panose="020B0604020202020204" pitchFamily="34" charset="0"/>
              <a:buChar char="•"/>
            </a:pPr>
            <a:r>
              <a:rPr lang="en-US" sz="2800" dirty="0"/>
              <a:t>Most (scientists) accepted evolution</a:t>
            </a:r>
          </a:p>
          <a:p>
            <a:pPr marL="342900" indent="-342900">
              <a:buFont typeface="Arial" panose="020B0604020202020204" pitchFamily="34" charset="0"/>
              <a:buChar char="•"/>
            </a:pPr>
            <a:r>
              <a:rPr lang="en-US" sz="2800" dirty="0">
                <a:solidFill>
                  <a:srgbClr val="FF6600"/>
                </a:solidFill>
              </a:rPr>
              <a:t>Natural selection accepted?</a:t>
            </a:r>
          </a:p>
        </p:txBody>
      </p:sp>
      <p:sp>
        <p:nvSpPr>
          <p:cNvPr id="3" name="TextBox 2">
            <a:extLst>
              <a:ext uri="{FF2B5EF4-FFF2-40B4-BE49-F238E27FC236}">
                <a16:creationId xmlns:a16="http://schemas.microsoft.com/office/drawing/2014/main" id="{97078219-A3E9-5D3A-3EFC-00DCB536F4B1}"/>
              </a:ext>
            </a:extLst>
          </p:cNvPr>
          <p:cNvSpPr txBox="1"/>
          <p:nvPr/>
        </p:nvSpPr>
        <p:spPr>
          <a:xfrm>
            <a:off x="4191000" y="457200"/>
            <a:ext cx="4660250" cy="707886"/>
          </a:xfrm>
          <a:prstGeom prst="rect">
            <a:avLst/>
          </a:prstGeom>
          <a:noFill/>
        </p:spPr>
        <p:txBody>
          <a:bodyPr wrap="none" rtlCol="0">
            <a:spAutoFit/>
          </a:bodyPr>
          <a:lstStyle/>
          <a:p>
            <a:r>
              <a:rPr lang="en-US" sz="4000" dirty="0"/>
              <a:t>Post </a:t>
            </a:r>
            <a:r>
              <a:rPr lang="en-US" sz="4000" i="1" dirty="0"/>
              <a:t>Origin</a:t>
            </a:r>
            <a:r>
              <a:rPr lang="en-US" sz="4000" dirty="0"/>
              <a:t> Fall Out</a:t>
            </a:r>
          </a:p>
        </p:txBody>
      </p:sp>
      <p:pic>
        <p:nvPicPr>
          <p:cNvPr id="5" name="Picture 4" descr="A person with a beard standing in front of a book&#10;&#10;Description automatically generated">
            <a:extLst>
              <a:ext uri="{FF2B5EF4-FFF2-40B4-BE49-F238E27FC236}">
                <a16:creationId xmlns:a16="http://schemas.microsoft.com/office/drawing/2014/main" id="{8ED379CE-787B-2DB9-8603-460B043DF91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24599" y="2737525"/>
            <a:ext cx="5829869" cy="400317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5842"/>
                                        </p:tgtEl>
                                        <p:attrNameLst>
                                          <p:attrName>style.visibility</p:attrName>
                                        </p:attrNameLst>
                                      </p:cBhvr>
                                      <p:to>
                                        <p:strVal val="visible"/>
                                      </p:to>
                                    </p:set>
                                    <p:animEffect transition="in" filter="fade">
                                      <p:cBhvr>
                                        <p:cTn id="7" dur="500"/>
                                        <p:tgtEl>
                                          <p:spTgt spid="358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2"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descr="E:\My Pictures\Galapagos\Brian\Galapagos_03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27738" y="3175"/>
            <a:ext cx="4646612" cy="1830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7" name="Picture 4" descr="http://rstb.royalsocietypublishing.org/site/images/rstb_darwins_finches_pic.jpg"/>
          <p:cNvPicPr>
            <a:picLocks noChangeAspect="1" noChangeArrowheads="1"/>
          </p:cNvPicPr>
          <p:nvPr/>
        </p:nvPicPr>
        <p:blipFill>
          <a:blip r:embed="rId3">
            <a:extLst>
              <a:ext uri="{28A0092B-C50C-407E-A947-70E740481C1C}">
                <a14:useLocalDpi xmlns:a14="http://schemas.microsoft.com/office/drawing/2010/main" val="0"/>
              </a:ext>
            </a:extLst>
          </a:blip>
          <a:srcRect t="35139" r="58508" b="2953"/>
          <a:stretch>
            <a:fillRect/>
          </a:stretch>
        </p:blipFill>
        <p:spPr bwMode="auto">
          <a:xfrm>
            <a:off x="410026" y="3514535"/>
            <a:ext cx="2368550" cy="330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8" name="Picture 6" descr="http://rstb.royalsocietypublishing.org/site/images/rstb_darwins_finches_pic.jpg"/>
          <p:cNvPicPr>
            <a:picLocks noChangeAspect="1" noChangeArrowheads="1"/>
          </p:cNvPicPr>
          <p:nvPr/>
        </p:nvPicPr>
        <p:blipFill>
          <a:blip r:embed="rId3">
            <a:extLst>
              <a:ext uri="{28A0092B-C50C-407E-A947-70E740481C1C}">
                <a14:useLocalDpi xmlns:a14="http://schemas.microsoft.com/office/drawing/2010/main" val="0"/>
              </a:ext>
            </a:extLst>
          </a:blip>
          <a:srcRect l="41721" t="65244"/>
          <a:stretch>
            <a:fillRect/>
          </a:stretch>
        </p:blipFill>
        <p:spPr bwMode="auto">
          <a:xfrm>
            <a:off x="2778577" y="5013135"/>
            <a:ext cx="3324225" cy="185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9" name="Picture 8" descr="http://rstb.royalsocietypublishing.org/site/images/rstb_darwins_finches_pic.jpg"/>
          <p:cNvPicPr>
            <a:picLocks noChangeAspect="1" noChangeArrowheads="1"/>
          </p:cNvPicPr>
          <p:nvPr/>
        </p:nvPicPr>
        <p:blipFill>
          <a:blip r:embed="rId3">
            <a:extLst>
              <a:ext uri="{28A0092B-C50C-407E-A947-70E740481C1C}">
                <a14:useLocalDpi xmlns:a14="http://schemas.microsoft.com/office/drawing/2010/main" val="0"/>
              </a:ext>
            </a:extLst>
          </a:blip>
          <a:srcRect l="42661" r="27068" b="70045"/>
          <a:stretch>
            <a:fillRect/>
          </a:stretch>
        </p:blipFill>
        <p:spPr bwMode="auto">
          <a:xfrm>
            <a:off x="2788101" y="3416111"/>
            <a:ext cx="1727200" cy="159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0" name="Picture 10" descr="http://rstb.royalsocietypublishing.org/site/images/rstb_darwins_finches_pic.jpg"/>
          <p:cNvPicPr>
            <a:picLocks noChangeAspect="1" noChangeArrowheads="1"/>
          </p:cNvPicPr>
          <p:nvPr/>
        </p:nvPicPr>
        <p:blipFill>
          <a:blip r:embed="rId3">
            <a:extLst>
              <a:ext uri="{28A0092B-C50C-407E-A947-70E740481C1C}">
                <a14:useLocalDpi xmlns:a14="http://schemas.microsoft.com/office/drawing/2010/main" val="0"/>
              </a:ext>
            </a:extLst>
          </a:blip>
          <a:srcRect r="58151" b="70190"/>
          <a:stretch>
            <a:fillRect/>
          </a:stretch>
        </p:blipFill>
        <p:spPr bwMode="auto">
          <a:xfrm>
            <a:off x="390976" y="1839724"/>
            <a:ext cx="2387600" cy="1589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71" name="TextBox 1"/>
          <p:cNvSpPr txBox="1">
            <a:spLocks noChangeArrowheads="1"/>
          </p:cNvSpPr>
          <p:nvPr/>
        </p:nvSpPr>
        <p:spPr bwMode="auto">
          <a:xfrm>
            <a:off x="2057401" y="685801"/>
            <a:ext cx="17240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Unicode MS" pitchFamily="34" charset="-128"/>
              </a:defRPr>
            </a:lvl1pPr>
            <a:lvl2pPr marL="742950" indent="-285750" eaLnBrk="0" hangingPunct="0">
              <a:defRPr sz="2400">
                <a:solidFill>
                  <a:schemeClr val="tx1"/>
                </a:solidFill>
                <a:latin typeface="Arial Unicode MS" pitchFamily="34" charset="-128"/>
              </a:defRPr>
            </a:lvl2pPr>
            <a:lvl3pPr marL="1143000" indent="-228600" eaLnBrk="0" hangingPunct="0">
              <a:defRPr sz="2400">
                <a:solidFill>
                  <a:schemeClr val="tx1"/>
                </a:solidFill>
                <a:latin typeface="Arial Unicode MS" pitchFamily="34" charset="-128"/>
              </a:defRPr>
            </a:lvl3pPr>
            <a:lvl4pPr marL="1600200" indent="-228600" eaLnBrk="0" hangingPunct="0">
              <a:defRPr sz="2400">
                <a:solidFill>
                  <a:schemeClr val="tx1"/>
                </a:solidFill>
                <a:latin typeface="Arial Unicode MS" pitchFamily="34" charset="-128"/>
              </a:defRPr>
            </a:lvl4pPr>
            <a:lvl5pPr marL="2057400" indent="-228600" eaLnBrk="0" hangingPunct="0">
              <a:defRPr sz="2400">
                <a:solidFill>
                  <a:schemeClr val="tx1"/>
                </a:solidFill>
                <a:latin typeface="Arial Unicode MS" pitchFamily="34" charset="-128"/>
              </a:defRPr>
            </a:lvl5pPr>
            <a:lvl6pPr marL="2514600" indent="-228600" eaLnBrk="0" fontAlgn="base" hangingPunct="0">
              <a:spcBef>
                <a:spcPct val="0"/>
              </a:spcBef>
              <a:spcAft>
                <a:spcPct val="0"/>
              </a:spcAft>
              <a:defRPr sz="2400">
                <a:solidFill>
                  <a:schemeClr val="tx1"/>
                </a:solidFill>
                <a:latin typeface="Arial Unicode MS" pitchFamily="34" charset="-128"/>
              </a:defRPr>
            </a:lvl6pPr>
            <a:lvl7pPr marL="2971800" indent="-228600" eaLnBrk="0" fontAlgn="base" hangingPunct="0">
              <a:spcBef>
                <a:spcPct val="0"/>
              </a:spcBef>
              <a:spcAft>
                <a:spcPct val="0"/>
              </a:spcAft>
              <a:defRPr sz="2400">
                <a:solidFill>
                  <a:schemeClr val="tx1"/>
                </a:solidFill>
                <a:latin typeface="Arial Unicode MS" pitchFamily="34" charset="-128"/>
              </a:defRPr>
            </a:lvl7pPr>
            <a:lvl8pPr marL="3429000" indent="-228600" eaLnBrk="0" fontAlgn="base" hangingPunct="0">
              <a:spcBef>
                <a:spcPct val="0"/>
              </a:spcBef>
              <a:spcAft>
                <a:spcPct val="0"/>
              </a:spcAft>
              <a:defRPr sz="2400">
                <a:solidFill>
                  <a:schemeClr val="tx1"/>
                </a:solidFill>
                <a:latin typeface="Arial Unicode MS" pitchFamily="34" charset="-128"/>
              </a:defRPr>
            </a:lvl8pPr>
            <a:lvl9pPr marL="3886200" indent="-228600" eaLnBrk="0" fontAlgn="base" hangingPunct="0">
              <a:spcBef>
                <a:spcPct val="0"/>
              </a:spcBef>
              <a:spcAft>
                <a:spcPct val="0"/>
              </a:spcAft>
              <a:defRPr sz="2400">
                <a:solidFill>
                  <a:schemeClr val="tx1"/>
                </a:solidFill>
                <a:latin typeface="Arial Unicode MS" pitchFamily="34" charset="-128"/>
              </a:defRPr>
            </a:lvl9pPr>
          </a:lstStyle>
          <a:p>
            <a:pPr eaLnBrk="1" hangingPunct="1"/>
            <a:r>
              <a:rPr lang="en-US"/>
              <a:t>The Grants</a:t>
            </a:r>
          </a:p>
        </p:txBody>
      </p:sp>
      <p:pic>
        <p:nvPicPr>
          <p:cNvPr id="36872" name="Picture 12" descr="http://www.galapagosexpeditions.com/blog/wp-content/uploads/2012/06/DSC0448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04774" y="1910302"/>
            <a:ext cx="6187226" cy="46428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3" name="Picture 14" descr="http://bguile.northwestern.edu/include/images/intro-02.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14476" y="1"/>
            <a:ext cx="4589463" cy="183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75" name="TextBox 2"/>
          <p:cNvSpPr txBox="1">
            <a:spLocks noChangeArrowheads="1"/>
          </p:cNvSpPr>
          <p:nvPr/>
        </p:nvSpPr>
        <p:spPr bwMode="auto">
          <a:xfrm>
            <a:off x="3324677" y="2442973"/>
            <a:ext cx="17240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Unicode MS" pitchFamily="34" charset="-128"/>
              </a:defRPr>
            </a:lvl1pPr>
            <a:lvl2pPr marL="742950" indent="-285750" eaLnBrk="0" hangingPunct="0">
              <a:defRPr sz="2400">
                <a:solidFill>
                  <a:schemeClr val="tx1"/>
                </a:solidFill>
                <a:latin typeface="Arial Unicode MS" pitchFamily="34" charset="-128"/>
              </a:defRPr>
            </a:lvl2pPr>
            <a:lvl3pPr marL="1143000" indent="-228600" eaLnBrk="0" hangingPunct="0">
              <a:defRPr sz="2400">
                <a:solidFill>
                  <a:schemeClr val="tx1"/>
                </a:solidFill>
                <a:latin typeface="Arial Unicode MS" pitchFamily="34" charset="-128"/>
              </a:defRPr>
            </a:lvl3pPr>
            <a:lvl4pPr marL="1600200" indent="-228600" eaLnBrk="0" hangingPunct="0">
              <a:defRPr sz="2400">
                <a:solidFill>
                  <a:schemeClr val="tx1"/>
                </a:solidFill>
                <a:latin typeface="Arial Unicode MS" pitchFamily="34" charset="-128"/>
              </a:defRPr>
            </a:lvl4pPr>
            <a:lvl5pPr marL="2057400" indent="-228600" eaLnBrk="0" hangingPunct="0">
              <a:defRPr sz="2400">
                <a:solidFill>
                  <a:schemeClr val="tx1"/>
                </a:solidFill>
                <a:latin typeface="Arial Unicode MS" pitchFamily="34" charset="-128"/>
              </a:defRPr>
            </a:lvl5pPr>
            <a:lvl6pPr marL="2514600" indent="-228600" eaLnBrk="0" fontAlgn="base" hangingPunct="0">
              <a:spcBef>
                <a:spcPct val="0"/>
              </a:spcBef>
              <a:spcAft>
                <a:spcPct val="0"/>
              </a:spcAft>
              <a:defRPr sz="2400">
                <a:solidFill>
                  <a:schemeClr val="tx1"/>
                </a:solidFill>
                <a:latin typeface="Arial Unicode MS" pitchFamily="34" charset="-128"/>
              </a:defRPr>
            </a:lvl6pPr>
            <a:lvl7pPr marL="2971800" indent="-228600" eaLnBrk="0" fontAlgn="base" hangingPunct="0">
              <a:spcBef>
                <a:spcPct val="0"/>
              </a:spcBef>
              <a:spcAft>
                <a:spcPct val="0"/>
              </a:spcAft>
              <a:defRPr sz="2400">
                <a:solidFill>
                  <a:schemeClr val="tx1"/>
                </a:solidFill>
                <a:latin typeface="Arial Unicode MS" pitchFamily="34" charset="-128"/>
              </a:defRPr>
            </a:lvl7pPr>
            <a:lvl8pPr marL="3429000" indent="-228600" eaLnBrk="0" fontAlgn="base" hangingPunct="0">
              <a:spcBef>
                <a:spcPct val="0"/>
              </a:spcBef>
              <a:spcAft>
                <a:spcPct val="0"/>
              </a:spcAft>
              <a:defRPr sz="2400">
                <a:solidFill>
                  <a:schemeClr val="tx1"/>
                </a:solidFill>
                <a:latin typeface="Arial Unicode MS" pitchFamily="34" charset="-128"/>
              </a:defRPr>
            </a:lvl8pPr>
            <a:lvl9pPr marL="3886200" indent="-228600" eaLnBrk="0" fontAlgn="base" hangingPunct="0">
              <a:spcBef>
                <a:spcPct val="0"/>
              </a:spcBef>
              <a:spcAft>
                <a:spcPct val="0"/>
              </a:spcAft>
              <a:defRPr sz="2400">
                <a:solidFill>
                  <a:schemeClr val="tx1"/>
                </a:solidFill>
                <a:latin typeface="Arial Unicode MS" pitchFamily="34" charset="-128"/>
              </a:defRPr>
            </a:lvl9pPr>
          </a:lstStyle>
          <a:p>
            <a:pPr eaLnBrk="1" hangingPunct="1"/>
            <a:r>
              <a:rPr lang="en-US" dirty="0"/>
              <a:t>The Grants</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4"/>
          <p:cNvSpPr>
            <a:spLocks noChangeArrowheads="1"/>
          </p:cNvSpPr>
          <p:nvPr/>
        </p:nvSpPr>
        <p:spPr bwMode="auto">
          <a:xfrm>
            <a:off x="5943600" y="762000"/>
            <a:ext cx="4343400" cy="6858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3600" b="1">
                <a:solidFill>
                  <a:srgbClr val="FF3300"/>
                </a:solidFill>
              </a:rPr>
              <a:t>VARIATION</a:t>
            </a:r>
          </a:p>
        </p:txBody>
      </p:sp>
      <p:pic>
        <p:nvPicPr>
          <p:cNvPr id="37891" name="Picture 2" descr="http://www.sciencemag.org/content/313/5784/224/F1.larg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4814" y="838200"/>
            <a:ext cx="3786187"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7892" name="Group 2"/>
          <p:cNvGrpSpPr>
            <a:grpSpLocks/>
          </p:cNvGrpSpPr>
          <p:nvPr/>
        </p:nvGrpSpPr>
        <p:grpSpPr bwMode="auto">
          <a:xfrm>
            <a:off x="3657600" y="2362200"/>
            <a:ext cx="6896100" cy="4495800"/>
            <a:chOff x="1771650" y="1341120"/>
            <a:chExt cx="5600700" cy="3261360"/>
          </a:xfrm>
        </p:grpSpPr>
        <p:pic>
          <p:nvPicPr>
            <p:cNvPr id="37893" name="Picture 2" descr="Finch Response to selection"/>
            <p:cNvPicPr>
              <a:picLocks noChangeAspect="1" noChangeArrowheads="1"/>
            </p:cNvPicPr>
            <p:nvPr/>
          </p:nvPicPr>
          <p:blipFill>
            <a:blip r:embed="rId3">
              <a:extLst>
                <a:ext uri="{28A0092B-C50C-407E-A947-70E740481C1C}">
                  <a14:useLocalDpi xmlns:a14="http://schemas.microsoft.com/office/drawing/2010/main" val="0"/>
                </a:ext>
              </a:extLst>
            </a:blip>
            <a:srcRect t="7179" b="57436"/>
            <a:stretch>
              <a:fillRect/>
            </a:stretch>
          </p:blipFill>
          <p:spPr bwMode="auto">
            <a:xfrm>
              <a:off x="1771650" y="1341120"/>
              <a:ext cx="5600700" cy="2103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4" name="Picture 2" descr="Finch Response to selection"/>
            <p:cNvPicPr>
              <a:picLocks noChangeAspect="1" noChangeArrowheads="1"/>
            </p:cNvPicPr>
            <p:nvPr/>
          </p:nvPicPr>
          <p:blipFill>
            <a:blip r:embed="rId3">
              <a:extLst>
                <a:ext uri="{28A0092B-C50C-407E-A947-70E740481C1C}">
                  <a14:useLocalDpi xmlns:a14="http://schemas.microsoft.com/office/drawing/2010/main" val="0"/>
                </a:ext>
              </a:extLst>
            </a:blip>
            <a:srcRect t="80513"/>
            <a:stretch>
              <a:fillRect/>
            </a:stretch>
          </p:blipFill>
          <p:spPr bwMode="auto">
            <a:xfrm>
              <a:off x="1771650" y="3444240"/>
              <a:ext cx="5600700" cy="1158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4"/>
          <p:cNvSpPr>
            <a:spLocks noChangeArrowheads="1"/>
          </p:cNvSpPr>
          <p:nvPr/>
        </p:nvSpPr>
        <p:spPr bwMode="auto">
          <a:xfrm>
            <a:off x="3924300" y="0"/>
            <a:ext cx="4343400" cy="6858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b="1">
                <a:solidFill>
                  <a:srgbClr val="FF3300"/>
                </a:solidFill>
              </a:rPr>
              <a:t>HERITABILITY</a:t>
            </a:r>
          </a:p>
        </p:txBody>
      </p:sp>
      <p:pic>
        <p:nvPicPr>
          <p:cNvPr id="38915"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7814" y="757239"/>
            <a:ext cx="9096375" cy="5343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ext Box 5"/>
          <p:cNvSpPr txBox="1">
            <a:spLocks noChangeArrowheads="1"/>
          </p:cNvSpPr>
          <p:nvPr/>
        </p:nvSpPr>
        <p:spPr bwMode="auto">
          <a:xfrm>
            <a:off x="2041732" y="1447801"/>
            <a:ext cx="3371436"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Arial Unicode MS" pitchFamily="34" charset="-128"/>
              </a:defRPr>
            </a:lvl1pPr>
            <a:lvl2pPr marL="742950" indent="-285750" eaLnBrk="0" hangingPunct="0">
              <a:defRPr sz="2400">
                <a:solidFill>
                  <a:schemeClr val="tx1"/>
                </a:solidFill>
                <a:latin typeface="Arial Unicode MS" pitchFamily="34" charset="-128"/>
              </a:defRPr>
            </a:lvl2pPr>
            <a:lvl3pPr marL="1143000" indent="-228600" eaLnBrk="0" hangingPunct="0">
              <a:defRPr sz="2400">
                <a:solidFill>
                  <a:schemeClr val="tx1"/>
                </a:solidFill>
                <a:latin typeface="Arial Unicode MS" pitchFamily="34" charset="-128"/>
              </a:defRPr>
            </a:lvl3pPr>
            <a:lvl4pPr marL="1600200" indent="-228600" eaLnBrk="0" hangingPunct="0">
              <a:defRPr sz="2400">
                <a:solidFill>
                  <a:schemeClr val="tx1"/>
                </a:solidFill>
                <a:latin typeface="Arial Unicode MS" pitchFamily="34" charset="-128"/>
              </a:defRPr>
            </a:lvl4pPr>
            <a:lvl5pPr marL="2057400" indent="-228600" eaLnBrk="0" hangingPunct="0">
              <a:defRPr sz="2400">
                <a:solidFill>
                  <a:schemeClr val="tx1"/>
                </a:solidFill>
                <a:latin typeface="Arial Unicode MS" pitchFamily="34" charset="-128"/>
              </a:defRPr>
            </a:lvl5pPr>
            <a:lvl6pPr marL="2514600" indent="-228600" eaLnBrk="0" fontAlgn="base" hangingPunct="0">
              <a:spcBef>
                <a:spcPct val="0"/>
              </a:spcBef>
              <a:spcAft>
                <a:spcPct val="0"/>
              </a:spcAft>
              <a:defRPr sz="2400">
                <a:solidFill>
                  <a:schemeClr val="tx1"/>
                </a:solidFill>
                <a:latin typeface="Arial Unicode MS" pitchFamily="34" charset="-128"/>
              </a:defRPr>
            </a:lvl6pPr>
            <a:lvl7pPr marL="2971800" indent="-228600" eaLnBrk="0" fontAlgn="base" hangingPunct="0">
              <a:spcBef>
                <a:spcPct val="0"/>
              </a:spcBef>
              <a:spcAft>
                <a:spcPct val="0"/>
              </a:spcAft>
              <a:defRPr sz="2400">
                <a:solidFill>
                  <a:schemeClr val="tx1"/>
                </a:solidFill>
                <a:latin typeface="Arial Unicode MS" pitchFamily="34" charset="-128"/>
              </a:defRPr>
            </a:lvl7pPr>
            <a:lvl8pPr marL="3429000" indent="-228600" eaLnBrk="0" fontAlgn="base" hangingPunct="0">
              <a:spcBef>
                <a:spcPct val="0"/>
              </a:spcBef>
              <a:spcAft>
                <a:spcPct val="0"/>
              </a:spcAft>
              <a:defRPr sz="2400">
                <a:solidFill>
                  <a:schemeClr val="tx1"/>
                </a:solidFill>
                <a:latin typeface="Arial Unicode MS" pitchFamily="34" charset="-128"/>
              </a:defRPr>
            </a:lvl8pPr>
            <a:lvl9pPr marL="3886200" indent="-228600" eaLnBrk="0" fontAlgn="base" hangingPunct="0">
              <a:spcBef>
                <a:spcPct val="0"/>
              </a:spcBef>
              <a:spcAft>
                <a:spcPct val="0"/>
              </a:spcAft>
              <a:defRPr sz="2400">
                <a:solidFill>
                  <a:schemeClr val="tx1"/>
                </a:solidFill>
                <a:latin typeface="Arial Unicode MS" pitchFamily="34" charset="-128"/>
              </a:defRPr>
            </a:lvl9pPr>
          </a:lstStyle>
          <a:p>
            <a:pPr algn="ctr" eaLnBrk="1" hangingPunct="1"/>
            <a:r>
              <a:rPr lang="en-US"/>
              <a:t>Change in environment</a:t>
            </a:r>
          </a:p>
          <a:p>
            <a:pPr algn="ctr" eaLnBrk="1" hangingPunct="1"/>
            <a:r>
              <a:rPr lang="en-US"/>
              <a:t>(Resources)</a:t>
            </a:r>
          </a:p>
        </p:txBody>
      </p:sp>
      <p:pic>
        <p:nvPicPr>
          <p:cNvPr id="39939" name="Picture 2" descr="Finch Population Size"/>
          <p:cNvPicPr>
            <a:picLocks noChangeAspect="1" noChangeArrowheads="1"/>
          </p:cNvPicPr>
          <p:nvPr/>
        </p:nvPicPr>
        <p:blipFill>
          <a:blip r:embed="rId2">
            <a:extLst>
              <a:ext uri="{28A0092B-C50C-407E-A947-70E740481C1C}">
                <a14:useLocalDpi xmlns:a14="http://schemas.microsoft.com/office/drawing/2010/main" val="0"/>
              </a:ext>
            </a:extLst>
          </a:blip>
          <a:srcRect t="6136" b="49525"/>
          <a:stretch>
            <a:fillRect/>
          </a:stretch>
        </p:blipFill>
        <p:spPr bwMode="auto">
          <a:xfrm>
            <a:off x="5562600" y="3502025"/>
            <a:ext cx="5118100" cy="304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0" name="Text Box 3"/>
          <p:cNvSpPr txBox="1">
            <a:spLocks noChangeArrowheads="1"/>
          </p:cNvSpPr>
          <p:nvPr/>
        </p:nvSpPr>
        <p:spPr bwMode="auto">
          <a:xfrm>
            <a:off x="1447800" y="492977"/>
            <a:ext cx="32004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Arial Unicode MS" pitchFamily="34" charset="-128"/>
              </a:defRPr>
            </a:lvl1pPr>
            <a:lvl2pPr marL="742950" indent="-285750" eaLnBrk="0" hangingPunct="0">
              <a:defRPr sz="2400">
                <a:solidFill>
                  <a:schemeClr val="tx1"/>
                </a:solidFill>
                <a:latin typeface="Arial Unicode MS" pitchFamily="34" charset="-128"/>
              </a:defRPr>
            </a:lvl2pPr>
            <a:lvl3pPr marL="1143000" indent="-228600" eaLnBrk="0" hangingPunct="0">
              <a:defRPr sz="2400">
                <a:solidFill>
                  <a:schemeClr val="tx1"/>
                </a:solidFill>
                <a:latin typeface="Arial Unicode MS" pitchFamily="34" charset="-128"/>
              </a:defRPr>
            </a:lvl3pPr>
            <a:lvl4pPr marL="1600200" indent="-228600" eaLnBrk="0" hangingPunct="0">
              <a:defRPr sz="2400">
                <a:solidFill>
                  <a:schemeClr val="tx1"/>
                </a:solidFill>
                <a:latin typeface="Arial Unicode MS" pitchFamily="34" charset="-128"/>
              </a:defRPr>
            </a:lvl4pPr>
            <a:lvl5pPr marL="2057400" indent="-228600" eaLnBrk="0" hangingPunct="0">
              <a:defRPr sz="2400">
                <a:solidFill>
                  <a:schemeClr val="tx1"/>
                </a:solidFill>
                <a:latin typeface="Arial Unicode MS" pitchFamily="34" charset="-128"/>
              </a:defRPr>
            </a:lvl5pPr>
            <a:lvl6pPr marL="2514600" indent="-228600" eaLnBrk="0" fontAlgn="base" hangingPunct="0">
              <a:spcBef>
                <a:spcPct val="0"/>
              </a:spcBef>
              <a:spcAft>
                <a:spcPct val="0"/>
              </a:spcAft>
              <a:defRPr sz="2400">
                <a:solidFill>
                  <a:schemeClr val="tx1"/>
                </a:solidFill>
                <a:latin typeface="Arial Unicode MS" pitchFamily="34" charset="-128"/>
              </a:defRPr>
            </a:lvl6pPr>
            <a:lvl7pPr marL="2971800" indent="-228600" eaLnBrk="0" fontAlgn="base" hangingPunct="0">
              <a:spcBef>
                <a:spcPct val="0"/>
              </a:spcBef>
              <a:spcAft>
                <a:spcPct val="0"/>
              </a:spcAft>
              <a:defRPr sz="2400">
                <a:solidFill>
                  <a:schemeClr val="tx1"/>
                </a:solidFill>
                <a:latin typeface="Arial Unicode MS" pitchFamily="34" charset="-128"/>
              </a:defRPr>
            </a:lvl7pPr>
            <a:lvl8pPr marL="3429000" indent="-228600" eaLnBrk="0" fontAlgn="base" hangingPunct="0">
              <a:spcBef>
                <a:spcPct val="0"/>
              </a:spcBef>
              <a:spcAft>
                <a:spcPct val="0"/>
              </a:spcAft>
              <a:defRPr sz="2400">
                <a:solidFill>
                  <a:schemeClr val="tx1"/>
                </a:solidFill>
                <a:latin typeface="Arial Unicode MS" pitchFamily="34" charset="-128"/>
              </a:defRPr>
            </a:lvl8pPr>
            <a:lvl9pPr marL="3886200" indent="-228600" eaLnBrk="0" fontAlgn="base" hangingPunct="0">
              <a:spcBef>
                <a:spcPct val="0"/>
              </a:spcBef>
              <a:spcAft>
                <a:spcPct val="0"/>
              </a:spcAft>
              <a:defRPr sz="2400">
                <a:solidFill>
                  <a:schemeClr val="tx1"/>
                </a:solidFill>
                <a:latin typeface="Arial Unicode MS" pitchFamily="34" charset="-128"/>
              </a:defRPr>
            </a:lvl9pPr>
          </a:lstStyle>
          <a:p>
            <a:pPr eaLnBrk="1" hangingPunct="1"/>
            <a:r>
              <a:rPr lang="en-US" sz="3200" b="1" dirty="0">
                <a:solidFill>
                  <a:srgbClr val="FF0000"/>
                </a:solidFill>
              </a:rPr>
              <a:t>COMPETITION</a:t>
            </a:r>
          </a:p>
        </p:txBody>
      </p:sp>
      <p:sp>
        <p:nvSpPr>
          <p:cNvPr id="39941" name="Text Box 4"/>
          <p:cNvSpPr txBox="1">
            <a:spLocks noChangeArrowheads="1"/>
          </p:cNvSpPr>
          <p:nvPr/>
        </p:nvSpPr>
        <p:spPr bwMode="auto">
          <a:xfrm>
            <a:off x="2271899" y="4267201"/>
            <a:ext cx="3047629"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Arial Unicode MS" pitchFamily="34" charset="-128"/>
              </a:defRPr>
            </a:lvl1pPr>
            <a:lvl2pPr marL="742950" indent="-285750" eaLnBrk="0" hangingPunct="0">
              <a:defRPr sz="2400">
                <a:solidFill>
                  <a:schemeClr val="tx1"/>
                </a:solidFill>
                <a:latin typeface="Arial Unicode MS" pitchFamily="34" charset="-128"/>
              </a:defRPr>
            </a:lvl2pPr>
            <a:lvl3pPr marL="1143000" indent="-228600" eaLnBrk="0" hangingPunct="0">
              <a:defRPr sz="2400">
                <a:solidFill>
                  <a:schemeClr val="tx1"/>
                </a:solidFill>
                <a:latin typeface="Arial Unicode MS" pitchFamily="34" charset="-128"/>
              </a:defRPr>
            </a:lvl3pPr>
            <a:lvl4pPr marL="1600200" indent="-228600" eaLnBrk="0" hangingPunct="0">
              <a:defRPr sz="2400">
                <a:solidFill>
                  <a:schemeClr val="tx1"/>
                </a:solidFill>
                <a:latin typeface="Arial Unicode MS" pitchFamily="34" charset="-128"/>
              </a:defRPr>
            </a:lvl4pPr>
            <a:lvl5pPr marL="2057400" indent="-228600" eaLnBrk="0" hangingPunct="0">
              <a:defRPr sz="2400">
                <a:solidFill>
                  <a:schemeClr val="tx1"/>
                </a:solidFill>
                <a:latin typeface="Arial Unicode MS" pitchFamily="34" charset="-128"/>
              </a:defRPr>
            </a:lvl5pPr>
            <a:lvl6pPr marL="2514600" indent="-228600" eaLnBrk="0" fontAlgn="base" hangingPunct="0">
              <a:spcBef>
                <a:spcPct val="0"/>
              </a:spcBef>
              <a:spcAft>
                <a:spcPct val="0"/>
              </a:spcAft>
              <a:defRPr sz="2400">
                <a:solidFill>
                  <a:schemeClr val="tx1"/>
                </a:solidFill>
                <a:latin typeface="Arial Unicode MS" pitchFamily="34" charset="-128"/>
              </a:defRPr>
            </a:lvl6pPr>
            <a:lvl7pPr marL="2971800" indent="-228600" eaLnBrk="0" fontAlgn="base" hangingPunct="0">
              <a:spcBef>
                <a:spcPct val="0"/>
              </a:spcBef>
              <a:spcAft>
                <a:spcPct val="0"/>
              </a:spcAft>
              <a:defRPr sz="2400">
                <a:solidFill>
                  <a:schemeClr val="tx1"/>
                </a:solidFill>
                <a:latin typeface="Arial Unicode MS" pitchFamily="34" charset="-128"/>
              </a:defRPr>
            </a:lvl7pPr>
            <a:lvl8pPr marL="3429000" indent="-228600" eaLnBrk="0" fontAlgn="base" hangingPunct="0">
              <a:spcBef>
                <a:spcPct val="0"/>
              </a:spcBef>
              <a:spcAft>
                <a:spcPct val="0"/>
              </a:spcAft>
              <a:defRPr sz="2400">
                <a:solidFill>
                  <a:schemeClr val="tx1"/>
                </a:solidFill>
                <a:latin typeface="Arial Unicode MS" pitchFamily="34" charset="-128"/>
              </a:defRPr>
            </a:lvl8pPr>
            <a:lvl9pPr marL="3886200" indent="-228600" eaLnBrk="0" fontAlgn="base" hangingPunct="0">
              <a:spcBef>
                <a:spcPct val="0"/>
              </a:spcBef>
              <a:spcAft>
                <a:spcPct val="0"/>
              </a:spcAft>
              <a:defRPr sz="2400">
                <a:solidFill>
                  <a:schemeClr val="tx1"/>
                </a:solidFill>
                <a:latin typeface="Arial Unicode MS" pitchFamily="34" charset="-128"/>
              </a:defRPr>
            </a:lvl9pPr>
          </a:lstStyle>
          <a:p>
            <a:pPr algn="ctr" eaLnBrk="1" hangingPunct="1"/>
            <a:r>
              <a:rPr lang="en-US"/>
              <a:t>Decline in population</a:t>
            </a:r>
          </a:p>
          <a:p>
            <a:pPr algn="ctr" eaLnBrk="1" hangingPunct="1"/>
            <a:r>
              <a:rPr lang="en-US"/>
              <a:t>size</a:t>
            </a:r>
          </a:p>
        </p:txBody>
      </p:sp>
      <p:sp>
        <p:nvSpPr>
          <p:cNvPr id="39942" name="Line 7"/>
          <p:cNvSpPr>
            <a:spLocks noChangeShapeType="1"/>
          </p:cNvSpPr>
          <p:nvPr/>
        </p:nvSpPr>
        <p:spPr bwMode="auto">
          <a:xfrm>
            <a:off x="5410200" y="4724400"/>
            <a:ext cx="457200" cy="0"/>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39943" name="Picture 2" descr="Finch Population Size"/>
          <p:cNvPicPr>
            <a:picLocks noChangeAspect="1" noChangeArrowheads="1"/>
          </p:cNvPicPr>
          <p:nvPr/>
        </p:nvPicPr>
        <p:blipFill>
          <a:blip r:embed="rId2">
            <a:extLst>
              <a:ext uri="{28A0092B-C50C-407E-A947-70E740481C1C}">
                <a14:useLocalDpi xmlns:a14="http://schemas.microsoft.com/office/drawing/2010/main" val="0"/>
              </a:ext>
            </a:extLst>
          </a:blip>
          <a:srcRect t="52296" b="5183"/>
          <a:stretch>
            <a:fillRect/>
          </a:stretch>
        </p:blipFill>
        <p:spPr bwMode="auto">
          <a:xfrm>
            <a:off x="5529263" y="304799"/>
            <a:ext cx="5672138" cy="32319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4" name="Line 6"/>
          <p:cNvSpPr>
            <a:spLocks noChangeShapeType="1"/>
          </p:cNvSpPr>
          <p:nvPr/>
        </p:nvSpPr>
        <p:spPr bwMode="auto">
          <a:xfrm>
            <a:off x="5334000" y="1828800"/>
            <a:ext cx="457200" cy="0"/>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 name="Rectangle 1">
            <a:extLst>
              <a:ext uri="{FF2B5EF4-FFF2-40B4-BE49-F238E27FC236}">
                <a16:creationId xmlns:a16="http://schemas.microsoft.com/office/drawing/2014/main" id="{C6BFA711-669B-4D47-A907-67FF2345FB69}"/>
              </a:ext>
            </a:extLst>
          </p:cNvPr>
          <p:cNvSpPr/>
          <p:nvPr/>
        </p:nvSpPr>
        <p:spPr>
          <a:xfrm>
            <a:off x="1752600" y="3587750"/>
            <a:ext cx="8534400" cy="30416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99063" y="1857376"/>
            <a:ext cx="5448300" cy="4619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1987" name="Text Box 3"/>
          <p:cNvSpPr txBox="1">
            <a:spLocks noChangeArrowheads="1"/>
          </p:cNvSpPr>
          <p:nvPr/>
        </p:nvSpPr>
        <p:spPr bwMode="auto">
          <a:xfrm>
            <a:off x="6105526" y="304800"/>
            <a:ext cx="406233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Arial Unicode MS" pitchFamily="34" charset="-128"/>
              </a:defRPr>
            </a:lvl1pPr>
            <a:lvl2pPr marL="742950" indent="-285750" eaLnBrk="0" hangingPunct="0">
              <a:defRPr sz="2400">
                <a:solidFill>
                  <a:schemeClr val="tx1"/>
                </a:solidFill>
                <a:latin typeface="Arial Unicode MS" pitchFamily="34" charset="-128"/>
              </a:defRPr>
            </a:lvl2pPr>
            <a:lvl3pPr marL="1143000" indent="-228600" eaLnBrk="0" hangingPunct="0">
              <a:defRPr sz="2400">
                <a:solidFill>
                  <a:schemeClr val="tx1"/>
                </a:solidFill>
                <a:latin typeface="Arial Unicode MS" pitchFamily="34" charset="-128"/>
              </a:defRPr>
            </a:lvl3pPr>
            <a:lvl4pPr marL="1600200" indent="-228600" eaLnBrk="0" hangingPunct="0">
              <a:defRPr sz="2400">
                <a:solidFill>
                  <a:schemeClr val="tx1"/>
                </a:solidFill>
                <a:latin typeface="Arial Unicode MS" pitchFamily="34" charset="-128"/>
              </a:defRPr>
            </a:lvl4pPr>
            <a:lvl5pPr marL="2057400" indent="-228600" eaLnBrk="0" hangingPunct="0">
              <a:defRPr sz="2400">
                <a:solidFill>
                  <a:schemeClr val="tx1"/>
                </a:solidFill>
                <a:latin typeface="Arial Unicode MS" pitchFamily="34" charset="-128"/>
              </a:defRPr>
            </a:lvl5pPr>
            <a:lvl6pPr marL="2514600" indent="-228600" eaLnBrk="0" fontAlgn="base" hangingPunct="0">
              <a:spcBef>
                <a:spcPct val="0"/>
              </a:spcBef>
              <a:spcAft>
                <a:spcPct val="0"/>
              </a:spcAft>
              <a:defRPr sz="2400">
                <a:solidFill>
                  <a:schemeClr val="tx1"/>
                </a:solidFill>
                <a:latin typeface="Arial Unicode MS" pitchFamily="34" charset="-128"/>
              </a:defRPr>
            </a:lvl6pPr>
            <a:lvl7pPr marL="2971800" indent="-228600" eaLnBrk="0" fontAlgn="base" hangingPunct="0">
              <a:spcBef>
                <a:spcPct val="0"/>
              </a:spcBef>
              <a:spcAft>
                <a:spcPct val="0"/>
              </a:spcAft>
              <a:defRPr sz="2400">
                <a:solidFill>
                  <a:schemeClr val="tx1"/>
                </a:solidFill>
                <a:latin typeface="Arial Unicode MS" pitchFamily="34" charset="-128"/>
              </a:defRPr>
            </a:lvl7pPr>
            <a:lvl8pPr marL="3429000" indent="-228600" eaLnBrk="0" fontAlgn="base" hangingPunct="0">
              <a:spcBef>
                <a:spcPct val="0"/>
              </a:spcBef>
              <a:spcAft>
                <a:spcPct val="0"/>
              </a:spcAft>
              <a:defRPr sz="2400">
                <a:solidFill>
                  <a:schemeClr val="tx1"/>
                </a:solidFill>
                <a:latin typeface="Arial Unicode MS" pitchFamily="34" charset="-128"/>
              </a:defRPr>
            </a:lvl8pPr>
            <a:lvl9pPr marL="3886200" indent="-228600" eaLnBrk="0" fontAlgn="base" hangingPunct="0">
              <a:spcBef>
                <a:spcPct val="0"/>
              </a:spcBef>
              <a:spcAft>
                <a:spcPct val="0"/>
              </a:spcAft>
              <a:defRPr sz="2400">
                <a:solidFill>
                  <a:schemeClr val="tx1"/>
                </a:solidFill>
                <a:latin typeface="Arial Unicode MS" pitchFamily="34" charset="-128"/>
              </a:defRPr>
            </a:lvl9pPr>
          </a:lstStyle>
          <a:p>
            <a:pPr eaLnBrk="1" hangingPunct="1"/>
            <a:r>
              <a:rPr lang="en-US" b="1" dirty="0">
                <a:solidFill>
                  <a:srgbClr val="FF6600"/>
                </a:solidFill>
              </a:rPr>
              <a:t>Competition must lead to?</a:t>
            </a:r>
          </a:p>
        </p:txBody>
      </p:sp>
      <p:sp>
        <p:nvSpPr>
          <p:cNvPr id="41988" name="Line 6"/>
          <p:cNvSpPr>
            <a:spLocks noChangeShapeType="1"/>
          </p:cNvSpPr>
          <p:nvPr/>
        </p:nvSpPr>
        <p:spPr bwMode="auto">
          <a:xfrm flipV="1">
            <a:off x="7888288" y="3810000"/>
            <a:ext cx="0" cy="381000"/>
          </a:xfrm>
          <a:prstGeom prst="line">
            <a:avLst/>
          </a:prstGeom>
          <a:noFill/>
          <a:ln w="38100">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989" name="Line 7"/>
          <p:cNvSpPr>
            <a:spLocks noChangeShapeType="1"/>
          </p:cNvSpPr>
          <p:nvPr/>
        </p:nvSpPr>
        <p:spPr bwMode="auto">
          <a:xfrm flipV="1">
            <a:off x="8272463" y="6248400"/>
            <a:ext cx="0" cy="381000"/>
          </a:xfrm>
          <a:prstGeom prst="line">
            <a:avLst/>
          </a:prstGeom>
          <a:noFill/>
          <a:ln w="38100">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41990"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1" y="1"/>
            <a:ext cx="3598863" cy="29130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991" name="Picture 5" descr="http://static.ddmcdn.com/gif/tribulus-terrestris-1.jpg"/>
          <p:cNvPicPr>
            <a:picLocks noChangeAspect="1" noChangeArrowheads="1"/>
          </p:cNvPicPr>
          <p:nvPr/>
        </p:nvPicPr>
        <p:blipFill>
          <a:blip r:embed="rId4">
            <a:extLst>
              <a:ext uri="{28A0092B-C50C-407E-A947-70E740481C1C}">
                <a14:useLocalDpi xmlns:a14="http://schemas.microsoft.com/office/drawing/2010/main" val="0"/>
              </a:ext>
            </a:extLst>
          </a:blip>
          <a:srcRect l="5792" t="24159" r="12524" b="13861"/>
          <a:stretch>
            <a:fillRect/>
          </a:stretch>
        </p:blipFill>
        <p:spPr bwMode="auto">
          <a:xfrm>
            <a:off x="1497013" y="4060825"/>
            <a:ext cx="3702051" cy="210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92" name="TextBox 1"/>
          <p:cNvSpPr txBox="1">
            <a:spLocks noChangeArrowheads="1"/>
          </p:cNvSpPr>
          <p:nvPr/>
        </p:nvSpPr>
        <p:spPr bwMode="auto">
          <a:xfrm>
            <a:off x="1562100" y="6178551"/>
            <a:ext cx="21717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Unicode MS" pitchFamily="34" charset="-128"/>
              </a:defRPr>
            </a:lvl1pPr>
            <a:lvl2pPr marL="742950" indent="-285750" eaLnBrk="0" hangingPunct="0">
              <a:defRPr sz="2400">
                <a:solidFill>
                  <a:schemeClr val="tx1"/>
                </a:solidFill>
                <a:latin typeface="Arial Unicode MS" pitchFamily="34" charset="-128"/>
              </a:defRPr>
            </a:lvl2pPr>
            <a:lvl3pPr marL="1143000" indent="-228600" eaLnBrk="0" hangingPunct="0">
              <a:defRPr sz="2400">
                <a:solidFill>
                  <a:schemeClr val="tx1"/>
                </a:solidFill>
                <a:latin typeface="Arial Unicode MS" pitchFamily="34" charset="-128"/>
              </a:defRPr>
            </a:lvl3pPr>
            <a:lvl4pPr marL="1600200" indent="-228600" eaLnBrk="0" hangingPunct="0">
              <a:defRPr sz="2400">
                <a:solidFill>
                  <a:schemeClr val="tx1"/>
                </a:solidFill>
                <a:latin typeface="Arial Unicode MS" pitchFamily="34" charset="-128"/>
              </a:defRPr>
            </a:lvl4pPr>
            <a:lvl5pPr marL="2057400" indent="-228600" eaLnBrk="0" hangingPunct="0">
              <a:defRPr sz="2400">
                <a:solidFill>
                  <a:schemeClr val="tx1"/>
                </a:solidFill>
                <a:latin typeface="Arial Unicode MS" pitchFamily="34" charset="-128"/>
              </a:defRPr>
            </a:lvl5pPr>
            <a:lvl6pPr marL="2514600" indent="-228600" eaLnBrk="0" fontAlgn="base" hangingPunct="0">
              <a:spcBef>
                <a:spcPct val="0"/>
              </a:spcBef>
              <a:spcAft>
                <a:spcPct val="0"/>
              </a:spcAft>
              <a:defRPr sz="2400">
                <a:solidFill>
                  <a:schemeClr val="tx1"/>
                </a:solidFill>
                <a:latin typeface="Arial Unicode MS" pitchFamily="34" charset="-128"/>
              </a:defRPr>
            </a:lvl6pPr>
            <a:lvl7pPr marL="2971800" indent="-228600" eaLnBrk="0" fontAlgn="base" hangingPunct="0">
              <a:spcBef>
                <a:spcPct val="0"/>
              </a:spcBef>
              <a:spcAft>
                <a:spcPct val="0"/>
              </a:spcAft>
              <a:defRPr sz="2400">
                <a:solidFill>
                  <a:schemeClr val="tx1"/>
                </a:solidFill>
                <a:latin typeface="Arial Unicode MS" pitchFamily="34" charset="-128"/>
              </a:defRPr>
            </a:lvl7pPr>
            <a:lvl8pPr marL="3429000" indent="-228600" eaLnBrk="0" fontAlgn="base" hangingPunct="0">
              <a:spcBef>
                <a:spcPct val="0"/>
              </a:spcBef>
              <a:spcAft>
                <a:spcPct val="0"/>
              </a:spcAft>
              <a:defRPr sz="2400">
                <a:solidFill>
                  <a:schemeClr val="tx1"/>
                </a:solidFill>
                <a:latin typeface="Arial Unicode MS" pitchFamily="34" charset="-128"/>
              </a:defRPr>
            </a:lvl8pPr>
            <a:lvl9pPr marL="3886200" indent="-228600" eaLnBrk="0" fontAlgn="base" hangingPunct="0">
              <a:spcBef>
                <a:spcPct val="0"/>
              </a:spcBef>
              <a:spcAft>
                <a:spcPct val="0"/>
              </a:spcAft>
              <a:defRPr sz="2400">
                <a:solidFill>
                  <a:schemeClr val="tx1"/>
                </a:solidFill>
                <a:latin typeface="Arial Unicode MS" pitchFamily="34" charset="-128"/>
              </a:defRPr>
            </a:lvl9pPr>
          </a:lstStyle>
          <a:p>
            <a:pPr eaLnBrk="1" hangingPunct="1"/>
            <a:r>
              <a:rPr lang="en-US" sz="1200"/>
              <a:t>seeds from </a:t>
            </a:r>
            <a:r>
              <a:rPr lang="en-US" sz="1200" i="1"/>
              <a:t>Tribulus cistoides</a:t>
            </a:r>
          </a:p>
          <a:p>
            <a:pPr eaLnBrk="1" hangingPunct="1"/>
            <a:r>
              <a:rPr lang="en-US" sz="1200"/>
              <a:t>primary food during drought</a:t>
            </a:r>
          </a:p>
        </p:txBody>
      </p:sp>
      <p:sp>
        <p:nvSpPr>
          <p:cNvPr id="2" name="Rectangle 1">
            <a:extLst>
              <a:ext uri="{FF2B5EF4-FFF2-40B4-BE49-F238E27FC236}">
                <a16:creationId xmlns:a16="http://schemas.microsoft.com/office/drawing/2014/main" id="{DB10C850-CD39-4DF0-87C4-82BAD6926CF1}"/>
              </a:ext>
            </a:extLst>
          </p:cNvPr>
          <p:cNvSpPr/>
          <p:nvPr/>
        </p:nvSpPr>
        <p:spPr>
          <a:xfrm>
            <a:off x="5228675" y="4060826"/>
            <a:ext cx="5545137" cy="291306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1986"/>
                                        </p:tgtEl>
                                        <p:attrNameLst>
                                          <p:attrName>style.visibility</p:attrName>
                                        </p:attrNameLst>
                                      </p:cBhvr>
                                      <p:to>
                                        <p:strVal val="visible"/>
                                      </p:to>
                                    </p:set>
                                    <p:animEffect transition="in" filter="fade">
                                      <p:cBhvr>
                                        <p:cTn id="7" dur="500"/>
                                        <p:tgtEl>
                                          <p:spTgt spid="41986"/>
                                        </p:tgtEl>
                                      </p:cBhvr>
                                    </p:animEffect>
                                  </p:childTnLst>
                                </p:cTn>
                              </p:par>
                              <p:par>
                                <p:cTn id="8" presetID="10" presetClass="entr" presetSubtype="0" fill="hold" nodeType="withEffect">
                                  <p:stCondLst>
                                    <p:cond delay="0"/>
                                  </p:stCondLst>
                                  <p:childTnLst>
                                    <p:set>
                                      <p:cBhvr>
                                        <p:cTn id="9" dur="1" fill="hold">
                                          <p:stCondLst>
                                            <p:cond delay="0"/>
                                          </p:stCondLst>
                                        </p:cTn>
                                        <p:tgtEl>
                                          <p:spTgt spid="41991"/>
                                        </p:tgtEl>
                                        <p:attrNameLst>
                                          <p:attrName>style.visibility</p:attrName>
                                        </p:attrNameLst>
                                      </p:cBhvr>
                                      <p:to>
                                        <p:strVal val="visible"/>
                                      </p:to>
                                    </p:set>
                                    <p:animEffect transition="in" filter="fade">
                                      <p:cBhvr>
                                        <p:cTn id="10" dur="500"/>
                                        <p:tgtEl>
                                          <p:spTgt spid="41991"/>
                                        </p:tgtEl>
                                      </p:cBhvr>
                                    </p:animEffect>
                                  </p:childTnLst>
                                </p:cTn>
                              </p:par>
                              <p:par>
                                <p:cTn id="11" presetID="10" presetClass="entr" presetSubtype="0" fill="hold" nodeType="withEffect">
                                  <p:stCondLst>
                                    <p:cond delay="0"/>
                                  </p:stCondLst>
                                  <p:childTnLst>
                                    <p:set>
                                      <p:cBhvr>
                                        <p:cTn id="12" dur="1" fill="hold">
                                          <p:stCondLst>
                                            <p:cond delay="0"/>
                                          </p:stCondLst>
                                        </p:cTn>
                                        <p:tgtEl>
                                          <p:spTgt spid="41990"/>
                                        </p:tgtEl>
                                        <p:attrNameLst>
                                          <p:attrName>style.visibility</p:attrName>
                                        </p:attrNameLst>
                                      </p:cBhvr>
                                      <p:to>
                                        <p:strVal val="visible"/>
                                      </p:to>
                                    </p:set>
                                    <p:animEffect transition="in" filter="fade">
                                      <p:cBhvr>
                                        <p:cTn id="13" dur="500"/>
                                        <p:tgtEl>
                                          <p:spTgt spid="41990"/>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41992"/>
                                        </p:tgtEl>
                                        <p:attrNameLst>
                                          <p:attrName>style.visibility</p:attrName>
                                        </p:attrNameLst>
                                      </p:cBhvr>
                                      <p:to>
                                        <p:strVal val="visible"/>
                                      </p:to>
                                    </p:set>
                                    <p:animEffect transition="in" filter="fade">
                                      <p:cBhvr>
                                        <p:cTn id="16" dur="500"/>
                                        <p:tgtEl>
                                          <p:spTgt spid="41992"/>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grpId="0" nodeType="clickEffect">
                                  <p:stCondLst>
                                    <p:cond delay="0"/>
                                  </p:stCondLst>
                                  <p:childTnLst>
                                    <p:animEffect transition="out" filter="fade">
                                      <p:cBhvr>
                                        <p:cTn id="20" dur="500"/>
                                        <p:tgtEl>
                                          <p:spTgt spid="2"/>
                                        </p:tgtEl>
                                      </p:cBhvr>
                                    </p:animEffect>
                                    <p:set>
                                      <p:cBhvr>
                                        <p:cTn id="21"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92" grpId="0"/>
      <p:bldP spid="2" grpId="0" animBg="1"/>
    </p:bldLst>
  </p:timing>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146" name="Picture 2" descr="http://media-2.web.britannica.com/eb-media/39/10239-004-B7C00FD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1200" y="186520"/>
            <a:ext cx="4038600" cy="490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7" name="Picture 4" descr="https://upload.wikimedia.org/wikipedia/commons/thumb/a/ae/Linnaeus1758-title-page.jpg/170px-Linnaeus1758-title-page.jpg"/>
          <p:cNvPicPr>
            <a:picLocks noChangeAspect="1" noChangeArrowheads="1"/>
          </p:cNvPicPr>
          <p:nvPr/>
        </p:nvPicPr>
        <p:blipFill rotWithShape="1">
          <a:blip r:embed="rId3">
            <a:extLst>
              <a:ext uri="{28A0092B-C50C-407E-A947-70E740481C1C}">
                <a14:useLocalDpi xmlns:a14="http://schemas.microsoft.com/office/drawing/2010/main" val="0"/>
              </a:ext>
            </a:extLst>
          </a:blip>
          <a:srcRect t="8370"/>
          <a:stretch/>
        </p:blipFill>
        <p:spPr bwMode="auto">
          <a:xfrm>
            <a:off x="6705601" y="177420"/>
            <a:ext cx="3348989" cy="49099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8" name="Rectangle 1"/>
          <p:cNvSpPr>
            <a:spLocks noChangeArrowheads="1"/>
          </p:cNvSpPr>
          <p:nvPr/>
        </p:nvSpPr>
        <p:spPr bwMode="auto">
          <a:xfrm>
            <a:off x="2133600" y="5334001"/>
            <a:ext cx="81534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342900" indent="-342900">
              <a:buFont typeface="Arial" charset="0"/>
              <a:buChar char="•"/>
            </a:pPr>
            <a:r>
              <a:rPr lang="en-US">
                <a:latin typeface="Arial" pitchFamily="34" charset="0"/>
                <a:cs typeface="Arial" pitchFamily="34" charset="0"/>
              </a:rPr>
              <a:t>Wanted to discover order in the diversity of life           </a:t>
            </a:r>
            <a:r>
              <a:rPr lang="en-US" b="1">
                <a:latin typeface="Arial" pitchFamily="34" charset="0"/>
                <a:cs typeface="Arial" pitchFamily="34" charset="0"/>
              </a:rPr>
              <a:t>“for the greater glory of God”</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ext Box 1027"/>
          <p:cNvSpPr txBox="1">
            <a:spLocks noChangeArrowheads="1"/>
          </p:cNvSpPr>
          <p:nvPr/>
        </p:nvSpPr>
        <p:spPr bwMode="auto">
          <a:xfrm>
            <a:off x="1828800" y="304800"/>
            <a:ext cx="8534400" cy="584200"/>
          </a:xfrm>
          <a:prstGeom prst="rect">
            <a:avLst/>
          </a:prstGeom>
          <a:noFill/>
          <a:ln w="28575">
            <a:solidFill>
              <a:srgbClr val="FF66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Arial Unicode MS" pitchFamily="34" charset="-128"/>
              </a:defRPr>
            </a:lvl1pPr>
            <a:lvl2pPr marL="742950" indent="-285750" eaLnBrk="0" hangingPunct="0">
              <a:defRPr sz="2400">
                <a:solidFill>
                  <a:schemeClr val="tx1"/>
                </a:solidFill>
                <a:latin typeface="Arial Unicode MS" pitchFamily="34" charset="-128"/>
              </a:defRPr>
            </a:lvl2pPr>
            <a:lvl3pPr marL="1143000" indent="-228600" eaLnBrk="0" hangingPunct="0">
              <a:defRPr sz="2400">
                <a:solidFill>
                  <a:schemeClr val="tx1"/>
                </a:solidFill>
                <a:latin typeface="Arial Unicode MS" pitchFamily="34" charset="-128"/>
              </a:defRPr>
            </a:lvl3pPr>
            <a:lvl4pPr marL="1600200" indent="-228600" eaLnBrk="0" hangingPunct="0">
              <a:defRPr sz="2400">
                <a:solidFill>
                  <a:schemeClr val="tx1"/>
                </a:solidFill>
                <a:latin typeface="Arial Unicode MS" pitchFamily="34" charset="-128"/>
              </a:defRPr>
            </a:lvl4pPr>
            <a:lvl5pPr marL="2057400" indent="-228600" eaLnBrk="0" hangingPunct="0">
              <a:defRPr sz="2400">
                <a:solidFill>
                  <a:schemeClr val="tx1"/>
                </a:solidFill>
                <a:latin typeface="Arial Unicode MS" pitchFamily="34" charset="-128"/>
              </a:defRPr>
            </a:lvl5pPr>
            <a:lvl6pPr marL="2514600" indent="-228600" eaLnBrk="0" fontAlgn="base" hangingPunct="0">
              <a:spcBef>
                <a:spcPct val="0"/>
              </a:spcBef>
              <a:spcAft>
                <a:spcPct val="0"/>
              </a:spcAft>
              <a:defRPr sz="2400">
                <a:solidFill>
                  <a:schemeClr val="tx1"/>
                </a:solidFill>
                <a:latin typeface="Arial Unicode MS" pitchFamily="34" charset="-128"/>
              </a:defRPr>
            </a:lvl6pPr>
            <a:lvl7pPr marL="2971800" indent="-228600" eaLnBrk="0" fontAlgn="base" hangingPunct="0">
              <a:spcBef>
                <a:spcPct val="0"/>
              </a:spcBef>
              <a:spcAft>
                <a:spcPct val="0"/>
              </a:spcAft>
              <a:defRPr sz="2400">
                <a:solidFill>
                  <a:schemeClr val="tx1"/>
                </a:solidFill>
                <a:latin typeface="Arial Unicode MS" pitchFamily="34" charset="-128"/>
              </a:defRPr>
            </a:lvl7pPr>
            <a:lvl8pPr marL="3429000" indent="-228600" eaLnBrk="0" fontAlgn="base" hangingPunct="0">
              <a:spcBef>
                <a:spcPct val="0"/>
              </a:spcBef>
              <a:spcAft>
                <a:spcPct val="0"/>
              </a:spcAft>
              <a:defRPr sz="2400">
                <a:solidFill>
                  <a:schemeClr val="tx1"/>
                </a:solidFill>
                <a:latin typeface="Arial Unicode MS" pitchFamily="34" charset="-128"/>
              </a:defRPr>
            </a:lvl8pPr>
            <a:lvl9pPr marL="3886200" indent="-228600" eaLnBrk="0" fontAlgn="base" hangingPunct="0">
              <a:spcBef>
                <a:spcPct val="0"/>
              </a:spcBef>
              <a:spcAft>
                <a:spcPct val="0"/>
              </a:spcAft>
              <a:defRPr sz="2400">
                <a:solidFill>
                  <a:schemeClr val="tx1"/>
                </a:solidFill>
                <a:latin typeface="Arial Unicode MS" pitchFamily="34" charset="-128"/>
              </a:defRPr>
            </a:lvl9pPr>
          </a:lstStyle>
          <a:p>
            <a:pPr algn="ctr" eaLnBrk="1" hangingPunct="1"/>
            <a:r>
              <a:rPr lang="en-US" sz="3200" b="1">
                <a:solidFill>
                  <a:srgbClr val="FF6600"/>
                </a:solidFill>
                <a:latin typeface="Arial" charset="0"/>
                <a:cs typeface="Arial" charset="0"/>
              </a:rPr>
              <a:t>Did the population evolve?</a:t>
            </a:r>
          </a:p>
        </p:txBody>
      </p:sp>
      <p:pic>
        <p:nvPicPr>
          <p:cNvPr id="43011"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38414" y="2133601"/>
            <a:ext cx="7115175" cy="44497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3012" name="TextBox 1"/>
          <p:cNvSpPr txBox="1">
            <a:spLocks noChangeArrowheads="1"/>
          </p:cNvSpPr>
          <p:nvPr/>
        </p:nvSpPr>
        <p:spPr bwMode="auto">
          <a:xfrm>
            <a:off x="4572000" y="4267201"/>
            <a:ext cx="177324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Unicode MS" pitchFamily="34" charset="-128"/>
              </a:defRPr>
            </a:lvl1pPr>
            <a:lvl2pPr marL="742950" indent="-285750" eaLnBrk="0" hangingPunct="0">
              <a:defRPr sz="2400">
                <a:solidFill>
                  <a:schemeClr val="tx1"/>
                </a:solidFill>
                <a:latin typeface="Arial Unicode MS" pitchFamily="34" charset="-128"/>
              </a:defRPr>
            </a:lvl2pPr>
            <a:lvl3pPr marL="1143000" indent="-228600" eaLnBrk="0" hangingPunct="0">
              <a:defRPr sz="2400">
                <a:solidFill>
                  <a:schemeClr val="tx1"/>
                </a:solidFill>
                <a:latin typeface="Arial Unicode MS" pitchFamily="34" charset="-128"/>
              </a:defRPr>
            </a:lvl3pPr>
            <a:lvl4pPr marL="1600200" indent="-228600" eaLnBrk="0" hangingPunct="0">
              <a:defRPr sz="2400">
                <a:solidFill>
                  <a:schemeClr val="tx1"/>
                </a:solidFill>
                <a:latin typeface="Arial Unicode MS" pitchFamily="34" charset="-128"/>
              </a:defRPr>
            </a:lvl4pPr>
            <a:lvl5pPr marL="2057400" indent="-228600" eaLnBrk="0" hangingPunct="0">
              <a:defRPr sz="2400">
                <a:solidFill>
                  <a:schemeClr val="tx1"/>
                </a:solidFill>
                <a:latin typeface="Arial Unicode MS" pitchFamily="34" charset="-128"/>
              </a:defRPr>
            </a:lvl5pPr>
            <a:lvl6pPr marL="2514600" indent="-228600" eaLnBrk="0" fontAlgn="base" hangingPunct="0">
              <a:spcBef>
                <a:spcPct val="0"/>
              </a:spcBef>
              <a:spcAft>
                <a:spcPct val="0"/>
              </a:spcAft>
              <a:defRPr sz="2400">
                <a:solidFill>
                  <a:schemeClr val="tx1"/>
                </a:solidFill>
                <a:latin typeface="Arial Unicode MS" pitchFamily="34" charset="-128"/>
              </a:defRPr>
            </a:lvl6pPr>
            <a:lvl7pPr marL="2971800" indent="-228600" eaLnBrk="0" fontAlgn="base" hangingPunct="0">
              <a:spcBef>
                <a:spcPct val="0"/>
              </a:spcBef>
              <a:spcAft>
                <a:spcPct val="0"/>
              </a:spcAft>
              <a:defRPr sz="2400">
                <a:solidFill>
                  <a:schemeClr val="tx1"/>
                </a:solidFill>
                <a:latin typeface="Arial Unicode MS" pitchFamily="34" charset="-128"/>
              </a:defRPr>
            </a:lvl7pPr>
            <a:lvl8pPr marL="3429000" indent="-228600" eaLnBrk="0" fontAlgn="base" hangingPunct="0">
              <a:spcBef>
                <a:spcPct val="0"/>
              </a:spcBef>
              <a:spcAft>
                <a:spcPct val="0"/>
              </a:spcAft>
              <a:defRPr sz="2400">
                <a:solidFill>
                  <a:schemeClr val="tx1"/>
                </a:solidFill>
                <a:latin typeface="Arial Unicode MS" pitchFamily="34" charset="-128"/>
              </a:defRPr>
            </a:lvl8pPr>
            <a:lvl9pPr marL="3886200" indent="-228600" eaLnBrk="0" fontAlgn="base" hangingPunct="0">
              <a:spcBef>
                <a:spcPct val="0"/>
              </a:spcBef>
              <a:spcAft>
                <a:spcPct val="0"/>
              </a:spcAft>
              <a:defRPr sz="2400">
                <a:solidFill>
                  <a:schemeClr val="tx1"/>
                </a:solidFill>
                <a:latin typeface="Arial Unicode MS" pitchFamily="34" charset="-128"/>
              </a:defRPr>
            </a:lvl9pPr>
          </a:lstStyle>
          <a:p>
            <a:pPr eaLnBrk="1" hangingPunct="1"/>
            <a:r>
              <a:rPr lang="en-US" sz="1400" b="1">
                <a:solidFill>
                  <a:srgbClr val="FF0000"/>
                </a:solidFill>
              </a:rPr>
              <a:t>‘77 selection event</a:t>
            </a:r>
          </a:p>
        </p:txBody>
      </p:sp>
      <p:cxnSp>
        <p:nvCxnSpPr>
          <p:cNvPr id="4" name="Straight Arrow Connector 3"/>
          <p:cNvCxnSpPr/>
          <p:nvPr/>
        </p:nvCxnSpPr>
        <p:spPr>
          <a:xfrm flipH="1" flipV="1">
            <a:off x="4572000" y="3581400"/>
            <a:ext cx="833438" cy="6858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B3CD7046-AA71-4F31-ADFC-D5CEF554CD77}"/>
              </a:ext>
            </a:extLst>
          </p:cNvPr>
          <p:cNvSpPr/>
          <p:nvPr/>
        </p:nvSpPr>
        <p:spPr>
          <a:xfrm>
            <a:off x="5181600" y="2895601"/>
            <a:ext cx="4800600" cy="10636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F48FF188-F05D-4C2B-8698-EE64C2B35A94}"/>
              </a:ext>
            </a:extLst>
          </p:cNvPr>
          <p:cNvSpPr/>
          <p:nvPr/>
        </p:nvSpPr>
        <p:spPr>
          <a:xfrm>
            <a:off x="6753434" y="3657601"/>
            <a:ext cx="3381166" cy="15462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00BC41BB-09AB-46B1-A722-A21181726450}"/>
              </a:ext>
            </a:extLst>
          </p:cNvPr>
          <p:cNvSpPr txBox="1"/>
          <p:nvPr/>
        </p:nvSpPr>
        <p:spPr>
          <a:xfrm>
            <a:off x="1828800" y="1386486"/>
            <a:ext cx="4798108" cy="461665"/>
          </a:xfrm>
          <a:prstGeom prst="rect">
            <a:avLst/>
          </a:prstGeom>
          <a:noFill/>
        </p:spPr>
        <p:txBody>
          <a:bodyPr wrap="none" rtlCol="0">
            <a:spAutoFit/>
          </a:bodyPr>
          <a:lstStyle/>
          <a:p>
            <a:r>
              <a:rPr lang="en-US" dirty="0">
                <a:solidFill>
                  <a:srgbClr val="FF6600"/>
                </a:solidFill>
              </a:rPr>
              <a:t>Will the population “evolve back?”</a:t>
            </a:r>
          </a:p>
        </p:txBody>
      </p:sp>
      <p:sp>
        <p:nvSpPr>
          <p:cNvPr id="10" name="TextBox 9">
            <a:extLst>
              <a:ext uri="{FF2B5EF4-FFF2-40B4-BE49-F238E27FC236}">
                <a16:creationId xmlns:a16="http://schemas.microsoft.com/office/drawing/2014/main" id="{F8C37567-6D75-4662-A387-AE39C8FF1EA2}"/>
              </a:ext>
            </a:extLst>
          </p:cNvPr>
          <p:cNvSpPr txBox="1"/>
          <p:nvPr/>
        </p:nvSpPr>
        <p:spPr>
          <a:xfrm>
            <a:off x="5967467" y="2041444"/>
            <a:ext cx="4414991" cy="461665"/>
          </a:xfrm>
          <a:prstGeom prst="rect">
            <a:avLst/>
          </a:prstGeom>
          <a:noFill/>
        </p:spPr>
        <p:txBody>
          <a:bodyPr wrap="none" rtlCol="0">
            <a:spAutoFit/>
          </a:bodyPr>
          <a:lstStyle/>
          <a:p>
            <a:r>
              <a:rPr lang="en-US" dirty="0">
                <a:solidFill>
                  <a:srgbClr val="FF6600"/>
                </a:solidFill>
              </a:rPr>
              <a:t>Is evolution slow and gradual?</a:t>
            </a:r>
          </a:p>
        </p:txBody>
      </p:sp>
      <p:sp>
        <p:nvSpPr>
          <p:cNvPr id="7" name="TextBox 6">
            <a:extLst>
              <a:ext uri="{FF2B5EF4-FFF2-40B4-BE49-F238E27FC236}">
                <a16:creationId xmlns:a16="http://schemas.microsoft.com/office/drawing/2014/main" id="{EF53A6B5-92FC-88A2-22E6-4D37D4DA7AD0}"/>
              </a:ext>
            </a:extLst>
          </p:cNvPr>
          <p:cNvSpPr txBox="1"/>
          <p:nvPr/>
        </p:nvSpPr>
        <p:spPr>
          <a:xfrm>
            <a:off x="214417" y="6322367"/>
            <a:ext cx="8229600" cy="369332"/>
          </a:xfrm>
          <a:prstGeom prst="rect">
            <a:avLst/>
          </a:prstGeom>
          <a:noFill/>
        </p:spPr>
        <p:txBody>
          <a:bodyPr wrap="square">
            <a:spAutoFit/>
          </a:bodyPr>
          <a:lstStyle/>
          <a:p>
            <a:r>
              <a:rPr lang="en-US" sz="1800" dirty="0">
                <a:solidFill>
                  <a:schemeClr val="accent2"/>
                </a:solidFill>
                <a:hlinkClick r:id="rId3">
                  <a:extLst>
                    <a:ext uri="{A12FA001-AC4F-418D-AE19-62706E023703}">
                      <ahyp:hlinkClr xmlns:ahyp="http://schemas.microsoft.com/office/drawing/2018/hyperlinkcolor" val="tx"/>
                    </a:ext>
                  </a:extLst>
                </a:hlinkClick>
              </a:rPr>
              <a:t>https://www.youtube.com/watch?v=mcM23M-CCog</a:t>
            </a:r>
            <a:r>
              <a:rPr lang="en-US" sz="1800" dirty="0">
                <a:solidFill>
                  <a:schemeClr val="accent2"/>
                </a:solidFill>
              </a:rPr>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3"/>
                                        </p:tgtEl>
                                      </p:cBhvr>
                                    </p:animEffect>
                                    <p:set>
                                      <p:cBhvr>
                                        <p:cTn id="12" dur="1" fill="hold">
                                          <p:stCondLst>
                                            <p:cond delay="499"/>
                                          </p:stCondLst>
                                        </p:cTn>
                                        <p:tgtEl>
                                          <p:spTgt spid="3"/>
                                        </p:tgtEl>
                                        <p:attrNameLst>
                                          <p:attrName>style.visibility</p:attrName>
                                        </p:attrNameLst>
                                      </p:cBhvr>
                                      <p:to>
                                        <p:strVal val="hidden"/>
                                      </p:to>
                                    </p:set>
                                  </p:childTnLst>
                                </p:cTn>
                              </p:par>
                              <p:par>
                                <p:cTn id="13" presetID="10" presetClass="exit" presetSubtype="0" fill="hold" grpId="0" nodeType="withEffect">
                                  <p:stCondLst>
                                    <p:cond delay="0"/>
                                  </p:stCondLst>
                                  <p:childTnLst>
                                    <p:animEffect transition="out" filter="fade">
                                      <p:cBhvr>
                                        <p:cTn id="14" dur="500"/>
                                        <p:tgtEl>
                                          <p:spTgt spid="2"/>
                                        </p:tgtEl>
                                      </p:cBhvr>
                                    </p:animEffect>
                                    <p:set>
                                      <p:cBhvr>
                                        <p:cTn id="15" dur="1" fill="hold">
                                          <p:stCondLst>
                                            <p:cond delay="499"/>
                                          </p:stCondLst>
                                        </p:cTn>
                                        <p:tgtEl>
                                          <p:spTgt spid="2"/>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5" grpId="0"/>
      <p:bldP spid="10" grpId="0"/>
    </p:bld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4034" name="Text Box 2"/>
          <p:cNvSpPr txBox="1">
            <a:spLocks noChangeArrowheads="1"/>
          </p:cNvSpPr>
          <p:nvPr/>
        </p:nvSpPr>
        <p:spPr bwMode="auto">
          <a:xfrm>
            <a:off x="2171700" y="1374775"/>
            <a:ext cx="7848600" cy="4154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Arial Unicode MS" pitchFamily="34" charset="-128"/>
              </a:defRPr>
            </a:lvl1pPr>
            <a:lvl2pPr marL="742950" indent="-285750" eaLnBrk="0" hangingPunct="0">
              <a:defRPr sz="2400">
                <a:solidFill>
                  <a:schemeClr val="tx1"/>
                </a:solidFill>
                <a:latin typeface="Arial Unicode MS" pitchFamily="34" charset="-128"/>
              </a:defRPr>
            </a:lvl2pPr>
            <a:lvl3pPr marL="1143000" indent="-228600" eaLnBrk="0" hangingPunct="0">
              <a:defRPr sz="2400">
                <a:solidFill>
                  <a:schemeClr val="tx1"/>
                </a:solidFill>
                <a:latin typeface="Arial Unicode MS" pitchFamily="34" charset="-128"/>
              </a:defRPr>
            </a:lvl3pPr>
            <a:lvl4pPr marL="1600200" indent="-228600" eaLnBrk="0" hangingPunct="0">
              <a:defRPr sz="2400">
                <a:solidFill>
                  <a:schemeClr val="tx1"/>
                </a:solidFill>
                <a:latin typeface="Arial Unicode MS" pitchFamily="34" charset="-128"/>
              </a:defRPr>
            </a:lvl4pPr>
            <a:lvl5pPr marL="2057400" indent="-228600" eaLnBrk="0" hangingPunct="0">
              <a:defRPr sz="2400">
                <a:solidFill>
                  <a:schemeClr val="tx1"/>
                </a:solidFill>
                <a:latin typeface="Arial Unicode MS" pitchFamily="34" charset="-128"/>
              </a:defRPr>
            </a:lvl5pPr>
            <a:lvl6pPr marL="2514600" indent="-228600" eaLnBrk="0" fontAlgn="base" hangingPunct="0">
              <a:spcBef>
                <a:spcPct val="0"/>
              </a:spcBef>
              <a:spcAft>
                <a:spcPct val="0"/>
              </a:spcAft>
              <a:defRPr sz="2400">
                <a:solidFill>
                  <a:schemeClr val="tx1"/>
                </a:solidFill>
                <a:latin typeface="Arial Unicode MS" pitchFamily="34" charset="-128"/>
              </a:defRPr>
            </a:lvl6pPr>
            <a:lvl7pPr marL="2971800" indent="-228600" eaLnBrk="0" fontAlgn="base" hangingPunct="0">
              <a:spcBef>
                <a:spcPct val="0"/>
              </a:spcBef>
              <a:spcAft>
                <a:spcPct val="0"/>
              </a:spcAft>
              <a:defRPr sz="2400">
                <a:solidFill>
                  <a:schemeClr val="tx1"/>
                </a:solidFill>
                <a:latin typeface="Arial Unicode MS" pitchFamily="34" charset="-128"/>
              </a:defRPr>
            </a:lvl7pPr>
            <a:lvl8pPr marL="3429000" indent="-228600" eaLnBrk="0" fontAlgn="base" hangingPunct="0">
              <a:spcBef>
                <a:spcPct val="0"/>
              </a:spcBef>
              <a:spcAft>
                <a:spcPct val="0"/>
              </a:spcAft>
              <a:defRPr sz="2400">
                <a:solidFill>
                  <a:schemeClr val="tx1"/>
                </a:solidFill>
                <a:latin typeface="Arial Unicode MS" pitchFamily="34" charset="-128"/>
              </a:defRPr>
            </a:lvl8pPr>
            <a:lvl9pPr marL="3886200" indent="-228600" eaLnBrk="0" fontAlgn="base" hangingPunct="0">
              <a:spcBef>
                <a:spcPct val="0"/>
              </a:spcBef>
              <a:spcAft>
                <a:spcPct val="0"/>
              </a:spcAft>
              <a:defRPr sz="2400">
                <a:solidFill>
                  <a:schemeClr val="tx1"/>
                </a:solidFill>
                <a:latin typeface="Arial Unicode MS" pitchFamily="34" charset="-128"/>
              </a:defRPr>
            </a:lvl9pPr>
          </a:lstStyle>
          <a:p>
            <a:pPr eaLnBrk="1" hangingPunct="1"/>
            <a:r>
              <a:rPr lang="en-US" dirty="0">
                <a:solidFill>
                  <a:schemeClr val="bg1"/>
                </a:solidFill>
              </a:rPr>
              <a:t>“If I were to give a prize for the single best idea anybody ever had, I’d give it to Darwin for the idea of natural selection.  Ahead of Newton, ahead of Einstein, because his idea unites the two most disparate features of our universe: the world of purposeless, meaningless matter in motion on the one side, and the world of meaning and purpose and design on the other. He understood that what he was proposing was a truly revolutionary idea.”</a:t>
            </a:r>
          </a:p>
          <a:p>
            <a:pPr eaLnBrk="1" hangingPunct="1"/>
            <a:endParaRPr lang="en-US" dirty="0">
              <a:solidFill>
                <a:schemeClr val="bg1"/>
              </a:solidFill>
            </a:endParaRPr>
          </a:p>
          <a:p>
            <a:pPr eaLnBrk="1" hangingPunct="1"/>
            <a:r>
              <a:rPr lang="en-US" dirty="0">
                <a:solidFill>
                  <a:srgbClr val="FFFF00"/>
                </a:solidFill>
              </a:rPr>
              <a:t> </a:t>
            </a:r>
          </a:p>
          <a:p>
            <a:pPr eaLnBrk="1" hangingPunct="1"/>
            <a:r>
              <a:rPr lang="en-US" dirty="0">
                <a:solidFill>
                  <a:srgbClr val="FFFF00"/>
                </a:solidFill>
              </a:rPr>
              <a:t>Daniel Dennett, philosopher, 2001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ext Box 2"/>
          <p:cNvSpPr txBox="1">
            <a:spLocks noChangeArrowheads="1"/>
          </p:cNvSpPr>
          <p:nvPr/>
        </p:nvSpPr>
        <p:spPr bwMode="auto">
          <a:xfrm>
            <a:off x="4356100" y="381000"/>
            <a:ext cx="34798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Arial Unicode MS" pitchFamily="34" charset="-128"/>
              </a:defRPr>
            </a:lvl1pPr>
            <a:lvl2pPr marL="742950" indent="-285750" eaLnBrk="0" hangingPunct="0">
              <a:defRPr sz="2400">
                <a:solidFill>
                  <a:schemeClr val="tx1"/>
                </a:solidFill>
                <a:latin typeface="Arial Unicode MS" pitchFamily="34" charset="-128"/>
              </a:defRPr>
            </a:lvl2pPr>
            <a:lvl3pPr marL="1143000" indent="-228600" eaLnBrk="0" hangingPunct="0">
              <a:defRPr sz="2400">
                <a:solidFill>
                  <a:schemeClr val="tx1"/>
                </a:solidFill>
                <a:latin typeface="Arial Unicode MS" pitchFamily="34" charset="-128"/>
              </a:defRPr>
            </a:lvl3pPr>
            <a:lvl4pPr marL="1600200" indent="-228600" eaLnBrk="0" hangingPunct="0">
              <a:defRPr sz="2400">
                <a:solidFill>
                  <a:schemeClr val="tx1"/>
                </a:solidFill>
                <a:latin typeface="Arial Unicode MS" pitchFamily="34" charset="-128"/>
              </a:defRPr>
            </a:lvl4pPr>
            <a:lvl5pPr marL="2057400" indent="-228600" eaLnBrk="0" hangingPunct="0">
              <a:defRPr sz="2400">
                <a:solidFill>
                  <a:schemeClr val="tx1"/>
                </a:solidFill>
                <a:latin typeface="Arial Unicode MS" pitchFamily="34" charset="-128"/>
              </a:defRPr>
            </a:lvl5pPr>
            <a:lvl6pPr marL="2514600" indent="-228600" eaLnBrk="0" fontAlgn="base" hangingPunct="0">
              <a:spcBef>
                <a:spcPct val="0"/>
              </a:spcBef>
              <a:spcAft>
                <a:spcPct val="0"/>
              </a:spcAft>
              <a:defRPr sz="2400">
                <a:solidFill>
                  <a:schemeClr val="tx1"/>
                </a:solidFill>
                <a:latin typeface="Arial Unicode MS" pitchFamily="34" charset="-128"/>
              </a:defRPr>
            </a:lvl6pPr>
            <a:lvl7pPr marL="2971800" indent="-228600" eaLnBrk="0" fontAlgn="base" hangingPunct="0">
              <a:spcBef>
                <a:spcPct val="0"/>
              </a:spcBef>
              <a:spcAft>
                <a:spcPct val="0"/>
              </a:spcAft>
              <a:defRPr sz="2400">
                <a:solidFill>
                  <a:schemeClr val="tx1"/>
                </a:solidFill>
                <a:latin typeface="Arial Unicode MS" pitchFamily="34" charset="-128"/>
              </a:defRPr>
            </a:lvl7pPr>
            <a:lvl8pPr marL="3429000" indent="-228600" eaLnBrk="0" fontAlgn="base" hangingPunct="0">
              <a:spcBef>
                <a:spcPct val="0"/>
              </a:spcBef>
              <a:spcAft>
                <a:spcPct val="0"/>
              </a:spcAft>
              <a:defRPr sz="2400">
                <a:solidFill>
                  <a:schemeClr val="tx1"/>
                </a:solidFill>
                <a:latin typeface="Arial Unicode MS" pitchFamily="34" charset="-128"/>
              </a:defRPr>
            </a:lvl8pPr>
            <a:lvl9pPr marL="3886200" indent="-228600" eaLnBrk="0" fontAlgn="base" hangingPunct="0">
              <a:spcBef>
                <a:spcPct val="0"/>
              </a:spcBef>
              <a:spcAft>
                <a:spcPct val="0"/>
              </a:spcAft>
              <a:defRPr sz="2400">
                <a:solidFill>
                  <a:schemeClr val="tx1"/>
                </a:solidFill>
                <a:latin typeface="Arial Unicode MS" pitchFamily="34" charset="-128"/>
              </a:defRPr>
            </a:lvl9pPr>
          </a:lstStyle>
          <a:p>
            <a:pPr eaLnBrk="1" hangingPunct="1"/>
            <a:r>
              <a:rPr lang="en-US" sz="3200" b="1">
                <a:solidFill>
                  <a:srgbClr val="0000FF"/>
                </a:solidFill>
              </a:rPr>
              <a:t>BIOLOGY’S LAW</a:t>
            </a:r>
          </a:p>
        </p:txBody>
      </p:sp>
      <p:sp>
        <p:nvSpPr>
          <p:cNvPr id="45059" name="Text Box 3"/>
          <p:cNvSpPr txBox="1">
            <a:spLocks noChangeArrowheads="1"/>
          </p:cNvSpPr>
          <p:nvPr/>
        </p:nvSpPr>
        <p:spPr bwMode="auto">
          <a:xfrm>
            <a:off x="2057401" y="1295400"/>
            <a:ext cx="7940675"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Arial Unicode MS" pitchFamily="34" charset="-128"/>
              </a:defRPr>
            </a:lvl1pPr>
            <a:lvl2pPr marL="742950" indent="-285750" eaLnBrk="0" hangingPunct="0">
              <a:defRPr sz="2400">
                <a:solidFill>
                  <a:schemeClr val="tx1"/>
                </a:solidFill>
                <a:latin typeface="Arial Unicode MS" pitchFamily="34" charset="-128"/>
              </a:defRPr>
            </a:lvl2pPr>
            <a:lvl3pPr marL="1143000" indent="-228600" eaLnBrk="0" hangingPunct="0">
              <a:defRPr sz="2400">
                <a:solidFill>
                  <a:schemeClr val="tx1"/>
                </a:solidFill>
                <a:latin typeface="Arial Unicode MS" pitchFamily="34" charset="-128"/>
              </a:defRPr>
            </a:lvl3pPr>
            <a:lvl4pPr marL="1600200" indent="-228600" eaLnBrk="0" hangingPunct="0">
              <a:defRPr sz="2400">
                <a:solidFill>
                  <a:schemeClr val="tx1"/>
                </a:solidFill>
                <a:latin typeface="Arial Unicode MS" pitchFamily="34" charset="-128"/>
              </a:defRPr>
            </a:lvl4pPr>
            <a:lvl5pPr marL="2057400" indent="-228600" eaLnBrk="0" hangingPunct="0">
              <a:defRPr sz="2400">
                <a:solidFill>
                  <a:schemeClr val="tx1"/>
                </a:solidFill>
                <a:latin typeface="Arial Unicode MS" pitchFamily="34" charset="-128"/>
              </a:defRPr>
            </a:lvl5pPr>
            <a:lvl6pPr marL="2514600" indent="-228600" eaLnBrk="0" fontAlgn="base" hangingPunct="0">
              <a:spcBef>
                <a:spcPct val="0"/>
              </a:spcBef>
              <a:spcAft>
                <a:spcPct val="0"/>
              </a:spcAft>
              <a:defRPr sz="2400">
                <a:solidFill>
                  <a:schemeClr val="tx1"/>
                </a:solidFill>
                <a:latin typeface="Arial Unicode MS" pitchFamily="34" charset="-128"/>
              </a:defRPr>
            </a:lvl6pPr>
            <a:lvl7pPr marL="2971800" indent="-228600" eaLnBrk="0" fontAlgn="base" hangingPunct="0">
              <a:spcBef>
                <a:spcPct val="0"/>
              </a:spcBef>
              <a:spcAft>
                <a:spcPct val="0"/>
              </a:spcAft>
              <a:defRPr sz="2400">
                <a:solidFill>
                  <a:schemeClr val="tx1"/>
                </a:solidFill>
                <a:latin typeface="Arial Unicode MS" pitchFamily="34" charset="-128"/>
              </a:defRPr>
            </a:lvl7pPr>
            <a:lvl8pPr marL="3429000" indent="-228600" eaLnBrk="0" fontAlgn="base" hangingPunct="0">
              <a:spcBef>
                <a:spcPct val="0"/>
              </a:spcBef>
              <a:spcAft>
                <a:spcPct val="0"/>
              </a:spcAft>
              <a:defRPr sz="2400">
                <a:solidFill>
                  <a:schemeClr val="tx1"/>
                </a:solidFill>
                <a:latin typeface="Arial Unicode MS" pitchFamily="34" charset="-128"/>
              </a:defRPr>
            </a:lvl8pPr>
            <a:lvl9pPr marL="3886200" indent="-228600" eaLnBrk="0" fontAlgn="base" hangingPunct="0">
              <a:spcBef>
                <a:spcPct val="0"/>
              </a:spcBef>
              <a:spcAft>
                <a:spcPct val="0"/>
              </a:spcAft>
              <a:defRPr sz="2400">
                <a:solidFill>
                  <a:schemeClr val="tx1"/>
                </a:solidFill>
                <a:latin typeface="Arial Unicode MS" pitchFamily="34" charset="-128"/>
              </a:defRPr>
            </a:lvl9pPr>
          </a:lstStyle>
          <a:p>
            <a:pPr eaLnBrk="1" hangingPunct="1"/>
            <a:r>
              <a:rPr lang="en-US" b="1" dirty="0">
                <a:solidFill>
                  <a:srgbClr val="FF3300"/>
                </a:solidFill>
              </a:rPr>
              <a:t>EVOLUTION BY NATURAL SELECTION</a:t>
            </a:r>
            <a:r>
              <a:rPr lang="en-US" dirty="0"/>
              <a:t> – a necessary outcome of differential survival and reproduction, provided the characteristics that caused those differences are heritable.</a:t>
            </a:r>
          </a:p>
        </p:txBody>
      </p:sp>
      <p:sp>
        <p:nvSpPr>
          <p:cNvPr id="45060" name="Text Box 5"/>
          <p:cNvSpPr txBox="1">
            <a:spLocks noChangeArrowheads="1"/>
          </p:cNvSpPr>
          <p:nvPr/>
        </p:nvSpPr>
        <p:spPr bwMode="auto">
          <a:xfrm>
            <a:off x="1295400" y="3276600"/>
            <a:ext cx="10287000"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219075" indent="-219075" eaLnBrk="0" hangingPunct="0">
              <a:defRPr sz="2400">
                <a:solidFill>
                  <a:schemeClr val="tx1"/>
                </a:solidFill>
                <a:latin typeface="Arial Unicode MS" pitchFamily="34" charset="-128"/>
              </a:defRPr>
            </a:lvl1pPr>
            <a:lvl2pPr marL="742950" indent="-285750" eaLnBrk="0" hangingPunct="0">
              <a:defRPr sz="2400">
                <a:solidFill>
                  <a:schemeClr val="tx1"/>
                </a:solidFill>
                <a:latin typeface="Arial Unicode MS" pitchFamily="34" charset="-128"/>
              </a:defRPr>
            </a:lvl2pPr>
            <a:lvl3pPr marL="1143000" indent="-228600" eaLnBrk="0" hangingPunct="0">
              <a:defRPr sz="2400">
                <a:solidFill>
                  <a:schemeClr val="tx1"/>
                </a:solidFill>
                <a:latin typeface="Arial Unicode MS" pitchFamily="34" charset="-128"/>
              </a:defRPr>
            </a:lvl3pPr>
            <a:lvl4pPr marL="1600200" indent="-228600" eaLnBrk="0" hangingPunct="0">
              <a:defRPr sz="2400">
                <a:solidFill>
                  <a:schemeClr val="tx1"/>
                </a:solidFill>
                <a:latin typeface="Arial Unicode MS" pitchFamily="34" charset="-128"/>
              </a:defRPr>
            </a:lvl4pPr>
            <a:lvl5pPr marL="2057400" indent="-228600" eaLnBrk="0" hangingPunct="0">
              <a:defRPr sz="2400">
                <a:solidFill>
                  <a:schemeClr val="tx1"/>
                </a:solidFill>
                <a:latin typeface="Arial Unicode MS" pitchFamily="34" charset="-128"/>
              </a:defRPr>
            </a:lvl5pPr>
            <a:lvl6pPr marL="2514600" indent="-228600" eaLnBrk="0" fontAlgn="base" hangingPunct="0">
              <a:spcBef>
                <a:spcPct val="0"/>
              </a:spcBef>
              <a:spcAft>
                <a:spcPct val="0"/>
              </a:spcAft>
              <a:defRPr sz="2400">
                <a:solidFill>
                  <a:schemeClr val="tx1"/>
                </a:solidFill>
                <a:latin typeface="Arial Unicode MS" pitchFamily="34" charset="-128"/>
              </a:defRPr>
            </a:lvl6pPr>
            <a:lvl7pPr marL="2971800" indent="-228600" eaLnBrk="0" fontAlgn="base" hangingPunct="0">
              <a:spcBef>
                <a:spcPct val="0"/>
              </a:spcBef>
              <a:spcAft>
                <a:spcPct val="0"/>
              </a:spcAft>
              <a:defRPr sz="2400">
                <a:solidFill>
                  <a:schemeClr val="tx1"/>
                </a:solidFill>
                <a:latin typeface="Arial Unicode MS" pitchFamily="34" charset="-128"/>
              </a:defRPr>
            </a:lvl7pPr>
            <a:lvl8pPr marL="3429000" indent="-228600" eaLnBrk="0" fontAlgn="base" hangingPunct="0">
              <a:spcBef>
                <a:spcPct val="0"/>
              </a:spcBef>
              <a:spcAft>
                <a:spcPct val="0"/>
              </a:spcAft>
              <a:defRPr sz="2400">
                <a:solidFill>
                  <a:schemeClr val="tx1"/>
                </a:solidFill>
                <a:latin typeface="Arial Unicode MS" pitchFamily="34" charset="-128"/>
              </a:defRPr>
            </a:lvl8pPr>
            <a:lvl9pPr marL="3886200" indent="-228600" eaLnBrk="0" fontAlgn="base" hangingPunct="0">
              <a:spcBef>
                <a:spcPct val="0"/>
              </a:spcBef>
              <a:spcAft>
                <a:spcPct val="0"/>
              </a:spcAft>
              <a:defRPr sz="2400">
                <a:solidFill>
                  <a:schemeClr val="tx1"/>
                </a:solidFill>
                <a:latin typeface="Arial Unicode MS" pitchFamily="34" charset="-128"/>
              </a:defRPr>
            </a:lvl9pPr>
          </a:lstStyle>
          <a:p>
            <a:pPr eaLnBrk="1" hangingPunct="1">
              <a:buClr>
                <a:srgbClr val="0000FF"/>
              </a:buClr>
              <a:buFont typeface="Wingdings" pitchFamily="2" charset="2"/>
              <a:buChar char="§"/>
            </a:pPr>
            <a:r>
              <a:rPr lang="en-US" dirty="0">
                <a:latin typeface="Arial" charset="0"/>
              </a:rPr>
              <a:t>A mechanism, as mechanical as any physical law</a:t>
            </a:r>
          </a:p>
          <a:p>
            <a:pPr eaLnBrk="1" hangingPunct="1">
              <a:buClr>
                <a:srgbClr val="0000FF"/>
              </a:buClr>
              <a:buFont typeface="Wingdings" pitchFamily="2" charset="2"/>
              <a:buChar char="§"/>
            </a:pPr>
            <a:r>
              <a:rPr lang="en-US" dirty="0">
                <a:latin typeface="Arial" charset="0"/>
              </a:rPr>
              <a:t>Acts on individuals, but only populations evolve</a:t>
            </a:r>
          </a:p>
          <a:p>
            <a:pPr eaLnBrk="1" hangingPunct="1">
              <a:buClr>
                <a:srgbClr val="0000FF"/>
              </a:buClr>
              <a:buFont typeface="Wingdings" pitchFamily="2" charset="2"/>
              <a:buChar char="§"/>
            </a:pPr>
            <a:r>
              <a:rPr lang="en-US" dirty="0">
                <a:latin typeface="Arial" charset="0"/>
              </a:rPr>
              <a:t>Opportunistic, not goal seeking – backward-looking, not anticipatory</a:t>
            </a:r>
          </a:p>
          <a:p>
            <a:pPr eaLnBrk="1" hangingPunct="1">
              <a:buClr>
                <a:srgbClr val="0000FF"/>
              </a:buClr>
              <a:buFont typeface="Wingdings" pitchFamily="2" charset="2"/>
              <a:buChar char="§"/>
            </a:pPr>
            <a:r>
              <a:rPr lang="en-US" dirty="0">
                <a:latin typeface="Arial" charset="0"/>
              </a:rPr>
              <a:t>Not the only mechanism of evolution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5060"/>
                                        </p:tgtEl>
                                        <p:attrNameLst>
                                          <p:attrName>style.visibility</p:attrName>
                                        </p:attrNameLst>
                                      </p:cBhvr>
                                      <p:to>
                                        <p:strVal val="visible"/>
                                      </p:to>
                                    </p:set>
                                    <p:animEffect transition="in" filter="fade">
                                      <p:cBhvr>
                                        <p:cTn id="7" dur="500"/>
                                        <p:tgtEl>
                                          <p:spTgt spid="450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6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170" name="Group 1032"/>
          <p:cNvGrpSpPr>
            <a:grpSpLocks/>
          </p:cNvGrpSpPr>
          <p:nvPr/>
        </p:nvGrpSpPr>
        <p:grpSpPr bwMode="auto">
          <a:xfrm>
            <a:off x="3930650" y="2651125"/>
            <a:ext cx="5257800" cy="3276600"/>
            <a:chOff x="1152" y="1008"/>
            <a:chExt cx="3312" cy="2064"/>
          </a:xfrm>
        </p:grpSpPr>
        <p:sp>
          <p:nvSpPr>
            <p:cNvPr id="7230" name="Line 1027"/>
            <p:cNvSpPr>
              <a:spLocks noChangeShapeType="1"/>
            </p:cNvSpPr>
            <p:nvPr/>
          </p:nvSpPr>
          <p:spPr bwMode="auto">
            <a:xfrm>
              <a:off x="1152" y="3072"/>
              <a:ext cx="3312"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231" name="Line 1028"/>
            <p:cNvSpPr>
              <a:spLocks noChangeShapeType="1"/>
            </p:cNvSpPr>
            <p:nvPr/>
          </p:nvSpPr>
          <p:spPr bwMode="auto">
            <a:xfrm flipV="1">
              <a:off x="1152" y="1008"/>
              <a:ext cx="0" cy="2064"/>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7171" name="Oval 1031"/>
          <p:cNvSpPr>
            <a:spLocks noChangeArrowheads="1"/>
          </p:cNvSpPr>
          <p:nvPr/>
        </p:nvSpPr>
        <p:spPr bwMode="auto">
          <a:xfrm>
            <a:off x="3778250" y="5768975"/>
            <a:ext cx="304800" cy="304800"/>
          </a:xfrm>
          <a:prstGeom prst="ellipse">
            <a:avLst/>
          </a:prstGeom>
          <a:solidFill>
            <a:srgbClr val="FF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7172" name="Group 1125"/>
          <p:cNvGrpSpPr>
            <a:grpSpLocks/>
          </p:cNvGrpSpPr>
          <p:nvPr/>
        </p:nvGrpSpPr>
        <p:grpSpPr bwMode="auto">
          <a:xfrm>
            <a:off x="4083050" y="5356226"/>
            <a:ext cx="717550" cy="487363"/>
            <a:chOff x="1248" y="2712"/>
            <a:chExt cx="452" cy="307"/>
          </a:xfrm>
        </p:grpSpPr>
        <p:sp>
          <p:nvSpPr>
            <p:cNvPr id="7228" name="Oval 1039"/>
            <p:cNvSpPr>
              <a:spLocks noChangeArrowheads="1"/>
            </p:cNvSpPr>
            <p:nvPr/>
          </p:nvSpPr>
          <p:spPr bwMode="auto">
            <a:xfrm>
              <a:off x="1508" y="2712"/>
              <a:ext cx="192" cy="192"/>
            </a:xfrm>
            <a:prstGeom prst="ellipse">
              <a:avLst/>
            </a:prstGeom>
            <a:solidFill>
              <a:srgbClr val="FFC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29" name="Line 1076"/>
            <p:cNvSpPr>
              <a:spLocks noChangeShapeType="1"/>
            </p:cNvSpPr>
            <p:nvPr/>
          </p:nvSpPr>
          <p:spPr bwMode="auto">
            <a:xfrm flipV="1">
              <a:off x="1248" y="2880"/>
              <a:ext cx="240" cy="139"/>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7173" name="Group 1128"/>
          <p:cNvGrpSpPr>
            <a:grpSpLocks/>
          </p:cNvGrpSpPr>
          <p:nvPr/>
        </p:nvGrpSpPr>
        <p:grpSpPr bwMode="auto">
          <a:xfrm>
            <a:off x="6292851" y="4117975"/>
            <a:ext cx="663575" cy="471488"/>
            <a:chOff x="2640" y="1932"/>
            <a:chExt cx="418" cy="297"/>
          </a:xfrm>
        </p:grpSpPr>
        <p:sp>
          <p:nvSpPr>
            <p:cNvPr id="7226" name="Oval 1036"/>
            <p:cNvSpPr>
              <a:spLocks noChangeArrowheads="1"/>
            </p:cNvSpPr>
            <p:nvPr/>
          </p:nvSpPr>
          <p:spPr bwMode="auto">
            <a:xfrm>
              <a:off x="2866" y="1932"/>
              <a:ext cx="192" cy="192"/>
            </a:xfrm>
            <a:prstGeom prst="ellipse">
              <a:avLst/>
            </a:prstGeom>
            <a:solidFill>
              <a:srgbClr val="CC66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27" name="Line 1077"/>
            <p:cNvSpPr>
              <a:spLocks noChangeShapeType="1"/>
            </p:cNvSpPr>
            <p:nvPr/>
          </p:nvSpPr>
          <p:spPr bwMode="auto">
            <a:xfrm flipV="1">
              <a:off x="2640" y="2090"/>
              <a:ext cx="240" cy="139"/>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7174" name="Group 1127"/>
          <p:cNvGrpSpPr>
            <a:grpSpLocks/>
          </p:cNvGrpSpPr>
          <p:nvPr/>
        </p:nvGrpSpPr>
        <p:grpSpPr bwMode="auto">
          <a:xfrm>
            <a:off x="5530850" y="4530726"/>
            <a:ext cx="706438" cy="474663"/>
            <a:chOff x="2160" y="2192"/>
            <a:chExt cx="445" cy="299"/>
          </a:xfrm>
        </p:grpSpPr>
        <p:sp>
          <p:nvSpPr>
            <p:cNvPr id="7224" name="Oval 1037"/>
            <p:cNvSpPr>
              <a:spLocks noChangeArrowheads="1"/>
            </p:cNvSpPr>
            <p:nvPr/>
          </p:nvSpPr>
          <p:spPr bwMode="auto">
            <a:xfrm>
              <a:off x="2413" y="2192"/>
              <a:ext cx="192" cy="192"/>
            </a:xfrm>
            <a:prstGeom prst="ellipse">
              <a:avLst/>
            </a:prstGeom>
            <a:solidFill>
              <a:srgbClr val="FF99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25" name="Line 1078"/>
            <p:cNvSpPr>
              <a:spLocks noChangeShapeType="1"/>
            </p:cNvSpPr>
            <p:nvPr/>
          </p:nvSpPr>
          <p:spPr bwMode="auto">
            <a:xfrm flipV="1">
              <a:off x="2160" y="2352"/>
              <a:ext cx="240" cy="139"/>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7175" name="Group 1126"/>
          <p:cNvGrpSpPr>
            <a:grpSpLocks/>
          </p:cNvGrpSpPr>
          <p:nvPr/>
        </p:nvGrpSpPr>
        <p:grpSpPr bwMode="auto">
          <a:xfrm>
            <a:off x="4845050" y="4943476"/>
            <a:ext cx="674688" cy="442913"/>
            <a:chOff x="1728" y="2452"/>
            <a:chExt cx="425" cy="279"/>
          </a:xfrm>
        </p:grpSpPr>
        <p:sp>
          <p:nvSpPr>
            <p:cNvPr id="7222" name="Oval 1038"/>
            <p:cNvSpPr>
              <a:spLocks noChangeArrowheads="1"/>
            </p:cNvSpPr>
            <p:nvPr/>
          </p:nvSpPr>
          <p:spPr bwMode="auto">
            <a:xfrm>
              <a:off x="1961" y="2452"/>
              <a:ext cx="192" cy="192"/>
            </a:xfrm>
            <a:prstGeom prst="ellipse">
              <a:avLst/>
            </a:prstGeom>
            <a:solidFill>
              <a:srgbClr val="FF9933"/>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23" name="Line 1079"/>
            <p:cNvSpPr>
              <a:spLocks noChangeShapeType="1"/>
            </p:cNvSpPr>
            <p:nvPr/>
          </p:nvSpPr>
          <p:spPr bwMode="auto">
            <a:xfrm flipV="1">
              <a:off x="1728" y="2592"/>
              <a:ext cx="240" cy="139"/>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7176" name="Group 1131"/>
          <p:cNvGrpSpPr>
            <a:grpSpLocks/>
          </p:cNvGrpSpPr>
          <p:nvPr/>
        </p:nvGrpSpPr>
        <p:grpSpPr bwMode="auto">
          <a:xfrm>
            <a:off x="8426450" y="2879726"/>
            <a:ext cx="685800" cy="449263"/>
            <a:chOff x="3984" y="1152"/>
            <a:chExt cx="432" cy="283"/>
          </a:xfrm>
        </p:grpSpPr>
        <p:sp>
          <p:nvSpPr>
            <p:cNvPr id="7220" name="Oval 1033"/>
            <p:cNvSpPr>
              <a:spLocks noChangeArrowheads="1"/>
            </p:cNvSpPr>
            <p:nvPr/>
          </p:nvSpPr>
          <p:spPr bwMode="auto">
            <a:xfrm>
              <a:off x="4224" y="1152"/>
              <a:ext cx="192" cy="1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21" name="Line 1100"/>
            <p:cNvSpPr>
              <a:spLocks noChangeShapeType="1"/>
            </p:cNvSpPr>
            <p:nvPr/>
          </p:nvSpPr>
          <p:spPr bwMode="auto">
            <a:xfrm flipV="1">
              <a:off x="3984" y="1296"/>
              <a:ext cx="240" cy="139"/>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7177" name="Group 1130"/>
          <p:cNvGrpSpPr>
            <a:grpSpLocks/>
          </p:cNvGrpSpPr>
          <p:nvPr/>
        </p:nvGrpSpPr>
        <p:grpSpPr bwMode="auto">
          <a:xfrm>
            <a:off x="7664451" y="3292476"/>
            <a:ext cx="728663" cy="493713"/>
            <a:chOff x="3504" y="1412"/>
            <a:chExt cx="459" cy="311"/>
          </a:xfrm>
        </p:grpSpPr>
        <p:sp>
          <p:nvSpPr>
            <p:cNvPr id="7218" name="Oval 1034"/>
            <p:cNvSpPr>
              <a:spLocks noChangeArrowheads="1"/>
            </p:cNvSpPr>
            <p:nvPr/>
          </p:nvSpPr>
          <p:spPr bwMode="auto">
            <a:xfrm>
              <a:off x="3771" y="1412"/>
              <a:ext cx="192" cy="192"/>
            </a:xfrm>
            <a:prstGeom prst="ellipse">
              <a:avLst/>
            </a:prstGeom>
            <a:solidFill>
              <a:srgbClr val="FF33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19" name="Line 1101"/>
            <p:cNvSpPr>
              <a:spLocks noChangeShapeType="1"/>
            </p:cNvSpPr>
            <p:nvPr/>
          </p:nvSpPr>
          <p:spPr bwMode="auto">
            <a:xfrm flipV="1">
              <a:off x="3504" y="1584"/>
              <a:ext cx="240" cy="139"/>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7178" name="Group 1129"/>
          <p:cNvGrpSpPr>
            <a:grpSpLocks/>
          </p:cNvGrpSpPr>
          <p:nvPr/>
        </p:nvGrpSpPr>
        <p:grpSpPr bwMode="auto">
          <a:xfrm>
            <a:off x="6978651" y="3705226"/>
            <a:ext cx="695325" cy="461963"/>
            <a:chOff x="3072" y="1672"/>
            <a:chExt cx="438" cy="291"/>
          </a:xfrm>
        </p:grpSpPr>
        <p:sp>
          <p:nvSpPr>
            <p:cNvPr id="7216" name="Oval 1035"/>
            <p:cNvSpPr>
              <a:spLocks noChangeArrowheads="1"/>
            </p:cNvSpPr>
            <p:nvPr/>
          </p:nvSpPr>
          <p:spPr bwMode="auto">
            <a:xfrm>
              <a:off x="3318" y="1672"/>
              <a:ext cx="192" cy="192"/>
            </a:xfrm>
            <a:prstGeom prst="ellipse">
              <a:avLst/>
            </a:prstGeom>
            <a:solidFill>
              <a:srgbClr val="FF66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17" name="Line 1102"/>
            <p:cNvSpPr>
              <a:spLocks noChangeShapeType="1"/>
            </p:cNvSpPr>
            <p:nvPr/>
          </p:nvSpPr>
          <p:spPr bwMode="auto">
            <a:xfrm flipV="1">
              <a:off x="3072" y="1824"/>
              <a:ext cx="240" cy="139"/>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7179" name="Group 1132"/>
          <p:cNvGrpSpPr>
            <a:grpSpLocks/>
          </p:cNvGrpSpPr>
          <p:nvPr/>
        </p:nvGrpSpPr>
        <p:grpSpPr bwMode="auto">
          <a:xfrm>
            <a:off x="5205413" y="3705225"/>
            <a:ext cx="3897312" cy="2368550"/>
            <a:chOff x="1955" y="1672"/>
            <a:chExt cx="2455" cy="1492"/>
          </a:xfrm>
        </p:grpSpPr>
        <p:grpSp>
          <p:nvGrpSpPr>
            <p:cNvPr id="7204" name="Group 1122"/>
            <p:cNvGrpSpPr>
              <a:grpSpLocks/>
            </p:cNvGrpSpPr>
            <p:nvPr/>
          </p:nvGrpSpPr>
          <p:grpSpPr bwMode="auto">
            <a:xfrm>
              <a:off x="1955" y="1672"/>
              <a:ext cx="2455" cy="1492"/>
              <a:chOff x="1955" y="1672"/>
              <a:chExt cx="2455" cy="1492"/>
            </a:xfrm>
          </p:grpSpPr>
          <p:sp>
            <p:nvSpPr>
              <p:cNvPr id="7207" name="Oval 1083"/>
              <p:cNvSpPr>
                <a:spLocks noChangeArrowheads="1"/>
              </p:cNvSpPr>
              <p:nvPr/>
            </p:nvSpPr>
            <p:spPr bwMode="auto">
              <a:xfrm>
                <a:off x="4218" y="1672"/>
                <a:ext cx="192" cy="192"/>
              </a:xfrm>
              <a:prstGeom prst="ellipse">
                <a:avLst/>
              </a:prstGeom>
              <a:solidFill>
                <a:srgbClr val="FF66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08" name="Oval 1084"/>
              <p:cNvSpPr>
                <a:spLocks noChangeArrowheads="1"/>
              </p:cNvSpPr>
              <p:nvPr/>
            </p:nvSpPr>
            <p:spPr bwMode="auto">
              <a:xfrm>
                <a:off x="3765" y="1932"/>
                <a:ext cx="192" cy="192"/>
              </a:xfrm>
              <a:prstGeom prst="ellipse">
                <a:avLst/>
              </a:prstGeom>
              <a:solidFill>
                <a:srgbClr val="CC66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09" name="Oval 1085"/>
              <p:cNvSpPr>
                <a:spLocks noChangeArrowheads="1"/>
              </p:cNvSpPr>
              <p:nvPr/>
            </p:nvSpPr>
            <p:spPr bwMode="auto">
              <a:xfrm>
                <a:off x="3312" y="2192"/>
                <a:ext cx="192" cy="192"/>
              </a:xfrm>
              <a:prstGeom prst="ellipse">
                <a:avLst/>
              </a:prstGeom>
              <a:solidFill>
                <a:srgbClr val="FF99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10" name="Oval 1086"/>
              <p:cNvSpPr>
                <a:spLocks noChangeArrowheads="1"/>
              </p:cNvSpPr>
              <p:nvPr/>
            </p:nvSpPr>
            <p:spPr bwMode="auto">
              <a:xfrm>
                <a:off x="2860" y="2452"/>
                <a:ext cx="192" cy="192"/>
              </a:xfrm>
              <a:prstGeom prst="ellipse">
                <a:avLst/>
              </a:prstGeom>
              <a:solidFill>
                <a:srgbClr val="FF9933"/>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11" name="Oval 1087"/>
              <p:cNvSpPr>
                <a:spLocks noChangeArrowheads="1"/>
              </p:cNvSpPr>
              <p:nvPr/>
            </p:nvSpPr>
            <p:spPr bwMode="auto">
              <a:xfrm>
                <a:off x="2407" y="2712"/>
                <a:ext cx="192" cy="192"/>
              </a:xfrm>
              <a:prstGeom prst="ellipse">
                <a:avLst/>
              </a:prstGeom>
              <a:solidFill>
                <a:srgbClr val="FFC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12" name="Oval 1088"/>
              <p:cNvSpPr>
                <a:spLocks noChangeArrowheads="1"/>
              </p:cNvSpPr>
              <p:nvPr/>
            </p:nvSpPr>
            <p:spPr bwMode="auto">
              <a:xfrm>
                <a:off x="1955" y="2972"/>
                <a:ext cx="192" cy="192"/>
              </a:xfrm>
              <a:prstGeom prst="ellipse">
                <a:avLst/>
              </a:prstGeom>
              <a:solidFill>
                <a:srgbClr val="FF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13" name="Line 1103"/>
              <p:cNvSpPr>
                <a:spLocks noChangeShapeType="1"/>
              </p:cNvSpPr>
              <p:nvPr/>
            </p:nvSpPr>
            <p:spPr bwMode="auto">
              <a:xfrm flipV="1">
                <a:off x="2160" y="2880"/>
                <a:ext cx="240" cy="139"/>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214" name="Line 1104"/>
              <p:cNvSpPr>
                <a:spLocks noChangeShapeType="1"/>
              </p:cNvSpPr>
              <p:nvPr/>
            </p:nvSpPr>
            <p:spPr bwMode="auto">
              <a:xfrm flipV="1">
                <a:off x="2640" y="2592"/>
                <a:ext cx="240" cy="139"/>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215" name="Line 1105"/>
              <p:cNvSpPr>
                <a:spLocks noChangeShapeType="1"/>
              </p:cNvSpPr>
              <p:nvPr/>
            </p:nvSpPr>
            <p:spPr bwMode="auto">
              <a:xfrm flipV="1">
                <a:off x="3024" y="2352"/>
                <a:ext cx="240" cy="139"/>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7205" name="Line 1106"/>
            <p:cNvSpPr>
              <a:spLocks noChangeShapeType="1"/>
            </p:cNvSpPr>
            <p:nvPr/>
          </p:nvSpPr>
          <p:spPr bwMode="auto">
            <a:xfrm flipV="1">
              <a:off x="3504" y="2090"/>
              <a:ext cx="240" cy="139"/>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206" name="Line 1107"/>
            <p:cNvSpPr>
              <a:spLocks noChangeShapeType="1"/>
            </p:cNvSpPr>
            <p:nvPr/>
          </p:nvSpPr>
          <p:spPr bwMode="auto">
            <a:xfrm flipV="1">
              <a:off x="3984" y="1824"/>
              <a:ext cx="240" cy="139"/>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7180" name="Group 1123"/>
          <p:cNvGrpSpPr>
            <a:grpSpLocks/>
          </p:cNvGrpSpPr>
          <p:nvPr/>
        </p:nvGrpSpPr>
        <p:grpSpPr bwMode="auto">
          <a:xfrm>
            <a:off x="6673851" y="4530725"/>
            <a:ext cx="2460625" cy="1543050"/>
            <a:chOff x="2880" y="2192"/>
            <a:chExt cx="1550" cy="972"/>
          </a:xfrm>
        </p:grpSpPr>
        <p:sp>
          <p:nvSpPr>
            <p:cNvPr id="7197" name="Oval 1091"/>
            <p:cNvSpPr>
              <a:spLocks noChangeArrowheads="1"/>
            </p:cNvSpPr>
            <p:nvPr/>
          </p:nvSpPr>
          <p:spPr bwMode="auto">
            <a:xfrm>
              <a:off x="4238" y="2192"/>
              <a:ext cx="192" cy="192"/>
            </a:xfrm>
            <a:prstGeom prst="ellipse">
              <a:avLst/>
            </a:prstGeom>
            <a:solidFill>
              <a:srgbClr val="FF99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198" name="Oval 1092"/>
            <p:cNvSpPr>
              <a:spLocks noChangeArrowheads="1"/>
            </p:cNvSpPr>
            <p:nvPr/>
          </p:nvSpPr>
          <p:spPr bwMode="auto">
            <a:xfrm>
              <a:off x="3785" y="2452"/>
              <a:ext cx="192" cy="192"/>
            </a:xfrm>
            <a:prstGeom prst="ellipse">
              <a:avLst/>
            </a:prstGeom>
            <a:solidFill>
              <a:srgbClr val="FF9933"/>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199" name="Oval 1093"/>
            <p:cNvSpPr>
              <a:spLocks noChangeArrowheads="1"/>
            </p:cNvSpPr>
            <p:nvPr/>
          </p:nvSpPr>
          <p:spPr bwMode="auto">
            <a:xfrm>
              <a:off x="3332" y="2712"/>
              <a:ext cx="192" cy="192"/>
            </a:xfrm>
            <a:prstGeom prst="ellipse">
              <a:avLst/>
            </a:prstGeom>
            <a:solidFill>
              <a:srgbClr val="FFC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00" name="Oval 1094"/>
            <p:cNvSpPr>
              <a:spLocks noChangeArrowheads="1"/>
            </p:cNvSpPr>
            <p:nvPr/>
          </p:nvSpPr>
          <p:spPr bwMode="auto">
            <a:xfrm>
              <a:off x="2880" y="2972"/>
              <a:ext cx="192" cy="192"/>
            </a:xfrm>
            <a:prstGeom prst="ellipse">
              <a:avLst/>
            </a:prstGeom>
            <a:solidFill>
              <a:srgbClr val="FF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01" name="Line 1108"/>
            <p:cNvSpPr>
              <a:spLocks noChangeShapeType="1"/>
            </p:cNvSpPr>
            <p:nvPr/>
          </p:nvSpPr>
          <p:spPr bwMode="auto">
            <a:xfrm flipV="1">
              <a:off x="3984" y="2352"/>
              <a:ext cx="240" cy="139"/>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202" name="Line 1109"/>
            <p:cNvSpPr>
              <a:spLocks noChangeShapeType="1"/>
            </p:cNvSpPr>
            <p:nvPr/>
          </p:nvSpPr>
          <p:spPr bwMode="auto">
            <a:xfrm flipV="1">
              <a:off x="3552" y="2592"/>
              <a:ext cx="240" cy="139"/>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203" name="Line 1110"/>
            <p:cNvSpPr>
              <a:spLocks noChangeShapeType="1"/>
            </p:cNvSpPr>
            <p:nvPr/>
          </p:nvSpPr>
          <p:spPr bwMode="auto">
            <a:xfrm flipV="1">
              <a:off x="3072" y="2880"/>
              <a:ext cx="240" cy="139"/>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7181" name="Group 1124"/>
          <p:cNvGrpSpPr>
            <a:grpSpLocks/>
          </p:cNvGrpSpPr>
          <p:nvPr/>
        </p:nvGrpSpPr>
        <p:grpSpPr bwMode="auto">
          <a:xfrm>
            <a:off x="8121650" y="5356225"/>
            <a:ext cx="1023938" cy="717550"/>
            <a:chOff x="3792" y="2712"/>
            <a:chExt cx="645" cy="452"/>
          </a:xfrm>
        </p:grpSpPr>
        <p:sp>
          <p:nvSpPr>
            <p:cNvPr id="7194" name="Oval 1096"/>
            <p:cNvSpPr>
              <a:spLocks noChangeArrowheads="1"/>
            </p:cNvSpPr>
            <p:nvPr/>
          </p:nvSpPr>
          <p:spPr bwMode="auto">
            <a:xfrm>
              <a:off x="4245" y="2712"/>
              <a:ext cx="192" cy="192"/>
            </a:xfrm>
            <a:prstGeom prst="ellipse">
              <a:avLst/>
            </a:prstGeom>
            <a:solidFill>
              <a:srgbClr val="FFC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195" name="Oval 1097"/>
            <p:cNvSpPr>
              <a:spLocks noChangeArrowheads="1"/>
            </p:cNvSpPr>
            <p:nvPr/>
          </p:nvSpPr>
          <p:spPr bwMode="auto">
            <a:xfrm>
              <a:off x="3792" y="2972"/>
              <a:ext cx="192" cy="192"/>
            </a:xfrm>
            <a:prstGeom prst="ellipse">
              <a:avLst/>
            </a:prstGeom>
            <a:solidFill>
              <a:srgbClr val="FF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196" name="Line 1111"/>
            <p:cNvSpPr>
              <a:spLocks noChangeShapeType="1"/>
            </p:cNvSpPr>
            <p:nvPr/>
          </p:nvSpPr>
          <p:spPr bwMode="auto">
            <a:xfrm flipV="1">
              <a:off x="3984" y="2880"/>
              <a:ext cx="240" cy="139"/>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7182" name="Group 1119"/>
          <p:cNvGrpSpPr>
            <a:grpSpLocks/>
          </p:cNvGrpSpPr>
          <p:nvPr/>
        </p:nvGrpSpPr>
        <p:grpSpPr bwMode="auto">
          <a:xfrm>
            <a:off x="3184525" y="2355851"/>
            <a:ext cx="533400" cy="3444875"/>
            <a:chOff x="528" y="822"/>
            <a:chExt cx="336" cy="2170"/>
          </a:xfrm>
        </p:grpSpPr>
        <p:sp>
          <p:nvSpPr>
            <p:cNvPr id="7192" name="Text Box 1112"/>
            <p:cNvSpPr txBox="1">
              <a:spLocks noChangeArrowheads="1"/>
            </p:cNvSpPr>
            <p:nvPr/>
          </p:nvSpPr>
          <p:spPr bwMode="auto">
            <a:xfrm rot="-5400000">
              <a:off x="-432" y="1782"/>
              <a:ext cx="2170"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Arial Unicode MS" pitchFamily="34" charset="-128"/>
                </a:defRPr>
              </a:lvl1pPr>
              <a:lvl2pPr marL="742950" indent="-285750" eaLnBrk="0" hangingPunct="0">
                <a:defRPr sz="2400">
                  <a:solidFill>
                    <a:schemeClr val="tx1"/>
                  </a:solidFill>
                  <a:latin typeface="Arial Unicode MS" pitchFamily="34" charset="-128"/>
                </a:defRPr>
              </a:lvl2pPr>
              <a:lvl3pPr marL="1143000" indent="-228600" eaLnBrk="0" hangingPunct="0">
                <a:defRPr sz="2400">
                  <a:solidFill>
                    <a:schemeClr val="tx1"/>
                  </a:solidFill>
                  <a:latin typeface="Arial Unicode MS" pitchFamily="34" charset="-128"/>
                </a:defRPr>
              </a:lvl3pPr>
              <a:lvl4pPr marL="1600200" indent="-228600" eaLnBrk="0" hangingPunct="0">
                <a:defRPr sz="2400">
                  <a:solidFill>
                    <a:schemeClr val="tx1"/>
                  </a:solidFill>
                  <a:latin typeface="Arial Unicode MS" pitchFamily="34" charset="-128"/>
                </a:defRPr>
              </a:lvl4pPr>
              <a:lvl5pPr marL="2057400" indent="-228600" eaLnBrk="0" hangingPunct="0">
                <a:defRPr sz="2400">
                  <a:solidFill>
                    <a:schemeClr val="tx1"/>
                  </a:solidFill>
                  <a:latin typeface="Arial Unicode MS" pitchFamily="34" charset="-128"/>
                </a:defRPr>
              </a:lvl5pPr>
              <a:lvl6pPr marL="2514600" indent="-228600" eaLnBrk="0" fontAlgn="base" hangingPunct="0">
                <a:spcBef>
                  <a:spcPct val="0"/>
                </a:spcBef>
                <a:spcAft>
                  <a:spcPct val="0"/>
                </a:spcAft>
                <a:defRPr sz="2400">
                  <a:solidFill>
                    <a:schemeClr val="tx1"/>
                  </a:solidFill>
                  <a:latin typeface="Arial Unicode MS" pitchFamily="34" charset="-128"/>
                </a:defRPr>
              </a:lvl6pPr>
              <a:lvl7pPr marL="2971800" indent="-228600" eaLnBrk="0" fontAlgn="base" hangingPunct="0">
                <a:spcBef>
                  <a:spcPct val="0"/>
                </a:spcBef>
                <a:spcAft>
                  <a:spcPct val="0"/>
                </a:spcAft>
                <a:defRPr sz="2400">
                  <a:solidFill>
                    <a:schemeClr val="tx1"/>
                  </a:solidFill>
                  <a:latin typeface="Arial Unicode MS" pitchFamily="34" charset="-128"/>
                </a:defRPr>
              </a:lvl7pPr>
              <a:lvl8pPr marL="3429000" indent="-228600" eaLnBrk="0" fontAlgn="base" hangingPunct="0">
                <a:spcBef>
                  <a:spcPct val="0"/>
                </a:spcBef>
                <a:spcAft>
                  <a:spcPct val="0"/>
                </a:spcAft>
                <a:defRPr sz="2400">
                  <a:solidFill>
                    <a:schemeClr val="tx1"/>
                  </a:solidFill>
                  <a:latin typeface="Arial Unicode MS" pitchFamily="34" charset="-128"/>
                </a:defRPr>
              </a:lvl8pPr>
              <a:lvl9pPr marL="3886200" indent="-228600" eaLnBrk="0" fontAlgn="base" hangingPunct="0">
                <a:spcBef>
                  <a:spcPct val="0"/>
                </a:spcBef>
                <a:spcAft>
                  <a:spcPct val="0"/>
                </a:spcAft>
                <a:defRPr sz="2400">
                  <a:solidFill>
                    <a:schemeClr val="tx1"/>
                  </a:solidFill>
                  <a:latin typeface="Arial Unicode MS" pitchFamily="34" charset="-128"/>
                </a:defRPr>
              </a:lvl9pPr>
            </a:lstStyle>
            <a:p>
              <a:pPr eaLnBrk="1" hangingPunct="1"/>
              <a:r>
                <a:rPr lang="en-US" sz="2000">
                  <a:latin typeface="Arial" charset="0"/>
                </a:rPr>
                <a:t>SCALE OF ORGANIZATION</a:t>
              </a:r>
            </a:p>
          </p:txBody>
        </p:sp>
        <p:sp>
          <p:nvSpPr>
            <p:cNvPr id="7193" name="Line 1113"/>
            <p:cNvSpPr>
              <a:spLocks noChangeShapeType="1"/>
            </p:cNvSpPr>
            <p:nvPr/>
          </p:nvSpPr>
          <p:spPr bwMode="auto">
            <a:xfrm flipV="1">
              <a:off x="864" y="1488"/>
              <a:ext cx="0" cy="1152"/>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7183" name="Group 1118"/>
          <p:cNvGrpSpPr>
            <a:grpSpLocks/>
          </p:cNvGrpSpPr>
          <p:nvPr/>
        </p:nvGrpSpPr>
        <p:grpSpPr bwMode="auto">
          <a:xfrm>
            <a:off x="5111750" y="6384926"/>
            <a:ext cx="3124200" cy="396875"/>
            <a:chOff x="1440" y="3360"/>
            <a:chExt cx="1968" cy="250"/>
          </a:xfrm>
        </p:grpSpPr>
        <p:sp>
          <p:nvSpPr>
            <p:cNvPr id="7190" name="Text Box 1114"/>
            <p:cNvSpPr txBox="1">
              <a:spLocks noChangeArrowheads="1"/>
            </p:cNvSpPr>
            <p:nvPr/>
          </p:nvSpPr>
          <p:spPr bwMode="auto">
            <a:xfrm>
              <a:off x="1440" y="3360"/>
              <a:ext cx="498"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Arial Unicode MS" pitchFamily="34" charset="-128"/>
                </a:defRPr>
              </a:lvl1pPr>
              <a:lvl2pPr marL="742950" indent="-285750" eaLnBrk="0" hangingPunct="0">
                <a:defRPr sz="2400">
                  <a:solidFill>
                    <a:schemeClr val="tx1"/>
                  </a:solidFill>
                  <a:latin typeface="Arial Unicode MS" pitchFamily="34" charset="-128"/>
                </a:defRPr>
              </a:lvl2pPr>
              <a:lvl3pPr marL="1143000" indent="-228600" eaLnBrk="0" hangingPunct="0">
                <a:defRPr sz="2400">
                  <a:solidFill>
                    <a:schemeClr val="tx1"/>
                  </a:solidFill>
                  <a:latin typeface="Arial Unicode MS" pitchFamily="34" charset="-128"/>
                </a:defRPr>
              </a:lvl3pPr>
              <a:lvl4pPr marL="1600200" indent="-228600" eaLnBrk="0" hangingPunct="0">
                <a:defRPr sz="2400">
                  <a:solidFill>
                    <a:schemeClr val="tx1"/>
                  </a:solidFill>
                  <a:latin typeface="Arial Unicode MS" pitchFamily="34" charset="-128"/>
                </a:defRPr>
              </a:lvl4pPr>
              <a:lvl5pPr marL="2057400" indent="-228600" eaLnBrk="0" hangingPunct="0">
                <a:defRPr sz="2400">
                  <a:solidFill>
                    <a:schemeClr val="tx1"/>
                  </a:solidFill>
                  <a:latin typeface="Arial Unicode MS" pitchFamily="34" charset="-128"/>
                </a:defRPr>
              </a:lvl5pPr>
              <a:lvl6pPr marL="2514600" indent="-228600" eaLnBrk="0" fontAlgn="base" hangingPunct="0">
                <a:spcBef>
                  <a:spcPct val="0"/>
                </a:spcBef>
                <a:spcAft>
                  <a:spcPct val="0"/>
                </a:spcAft>
                <a:defRPr sz="2400">
                  <a:solidFill>
                    <a:schemeClr val="tx1"/>
                  </a:solidFill>
                  <a:latin typeface="Arial Unicode MS" pitchFamily="34" charset="-128"/>
                </a:defRPr>
              </a:lvl6pPr>
              <a:lvl7pPr marL="2971800" indent="-228600" eaLnBrk="0" fontAlgn="base" hangingPunct="0">
                <a:spcBef>
                  <a:spcPct val="0"/>
                </a:spcBef>
                <a:spcAft>
                  <a:spcPct val="0"/>
                </a:spcAft>
                <a:defRPr sz="2400">
                  <a:solidFill>
                    <a:schemeClr val="tx1"/>
                  </a:solidFill>
                  <a:latin typeface="Arial Unicode MS" pitchFamily="34" charset="-128"/>
                </a:defRPr>
              </a:lvl7pPr>
              <a:lvl8pPr marL="3429000" indent="-228600" eaLnBrk="0" fontAlgn="base" hangingPunct="0">
                <a:spcBef>
                  <a:spcPct val="0"/>
                </a:spcBef>
                <a:spcAft>
                  <a:spcPct val="0"/>
                </a:spcAft>
                <a:defRPr sz="2400">
                  <a:solidFill>
                    <a:schemeClr val="tx1"/>
                  </a:solidFill>
                  <a:latin typeface="Arial Unicode MS" pitchFamily="34" charset="-128"/>
                </a:defRPr>
              </a:lvl8pPr>
              <a:lvl9pPr marL="3886200" indent="-228600" eaLnBrk="0" fontAlgn="base" hangingPunct="0">
                <a:spcBef>
                  <a:spcPct val="0"/>
                </a:spcBef>
                <a:spcAft>
                  <a:spcPct val="0"/>
                </a:spcAft>
                <a:defRPr sz="2400">
                  <a:solidFill>
                    <a:schemeClr val="tx1"/>
                  </a:solidFill>
                  <a:latin typeface="Arial Unicode MS" pitchFamily="34" charset="-128"/>
                </a:defRPr>
              </a:lvl9pPr>
            </a:lstStyle>
            <a:p>
              <a:pPr eaLnBrk="1" hangingPunct="1"/>
              <a:r>
                <a:rPr lang="en-US" sz="2000">
                  <a:latin typeface="Arial" charset="0"/>
                </a:rPr>
                <a:t>TIME</a:t>
              </a:r>
            </a:p>
          </p:txBody>
        </p:sp>
        <p:sp>
          <p:nvSpPr>
            <p:cNvPr id="7191" name="Line 1115"/>
            <p:cNvSpPr>
              <a:spLocks noChangeShapeType="1"/>
            </p:cNvSpPr>
            <p:nvPr/>
          </p:nvSpPr>
          <p:spPr bwMode="auto">
            <a:xfrm>
              <a:off x="2064" y="3504"/>
              <a:ext cx="1344" cy="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7184" name="Group 1121"/>
          <p:cNvGrpSpPr>
            <a:grpSpLocks/>
          </p:cNvGrpSpPr>
          <p:nvPr/>
        </p:nvGrpSpPr>
        <p:grpSpPr bwMode="auto">
          <a:xfrm>
            <a:off x="9356726" y="3413125"/>
            <a:ext cx="1387475" cy="1066800"/>
            <a:chOff x="4752" y="1488"/>
            <a:chExt cx="874" cy="672"/>
          </a:xfrm>
        </p:grpSpPr>
        <p:sp>
          <p:nvSpPr>
            <p:cNvPr id="7188" name="Text Box 1116"/>
            <p:cNvSpPr txBox="1">
              <a:spLocks noChangeArrowheads="1"/>
            </p:cNvSpPr>
            <p:nvPr/>
          </p:nvSpPr>
          <p:spPr bwMode="auto">
            <a:xfrm>
              <a:off x="4752" y="1642"/>
              <a:ext cx="874" cy="4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Arial Unicode MS" pitchFamily="34" charset="-128"/>
                </a:defRPr>
              </a:lvl1pPr>
              <a:lvl2pPr marL="742950" indent="-285750" eaLnBrk="0" hangingPunct="0">
                <a:defRPr sz="2400">
                  <a:solidFill>
                    <a:schemeClr val="tx1"/>
                  </a:solidFill>
                  <a:latin typeface="Arial Unicode MS" pitchFamily="34" charset="-128"/>
                </a:defRPr>
              </a:lvl2pPr>
              <a:lvl3pPr marL="1143000" indent="-228600" eaLnBrk="0" hangingPunct="0">
                <a:defRPr sz="2400">
                  <a:solidFill>
                    <a:schemeClr val="tx1"/>
                  </a:solidFill>
                  <a:latin typeface="Arial Unicode MS" pitchFamily="34" charset="-128"/>
                </a:defRPr>
              </a:lvl3pPr>
              <a:lvl4pPr marL="1600200" indent="-228600" eaLnBrk="0" hangingPunct="0">
                <a:defRPr sz="2400">
                  <a:solidFill>
                    <a:schemeClr val="tx1"/>
                  </a:solidFill>
                  <a:latin typeface="Arial Unicode MS" pitchFamily="34" charset="-128"/>
                </a:defRPr>
              </a:lvl4pPr>
              <a:lvl5pPr marL="2057400" indent="-228600" eaLnBrk="0" hangingPunct="0">
                <a:defRPr sz="2400">
                  <a:solidFill>
                    <a:schemeClr val="tx1"/>
                  </a:solidFill>
                  <a:latin typeface="Arial Unicode MS" pitchFamily="34" charset="-128"/>
                </a:defRPr>
              </a:lvl5pPr>
              <a:lvl6pPr marL="2514600" indent="-228600" eaLnBrk="0" fontAlgn="base" hangingPunct="0">
                <a:spcBef>
                  <a:spcPct val="0"/>
                </a:spcBef>
                <a:spcAft>
                  <a:spcPct val="0"/>
                </a:spcAft>
                <a:defRPr sz="2400">
                  <a:solidFill>
                    <a:schemeClr val="tx1"/>
                  </a:solidFill>
                  <a:latin typeface="Arial Unicode MS" pitchFamily="34" charset="-128"/>
                </a:defRPr>
              </a:lvl6pPr>
              <a:lvl7pPr marL="2971800" indent="-228600" eaLnBrk="0" fontAlgn="base" hangingPunct="0">
                <a:spcBef>
                  <a:spcPct val="0"/>
                </a:spcBef>
                <a:spcAft>
                  <a:spcPct val="0"/>
                </a:spcAft>
                <a:defRPr sz="2400">
                  <a:solidFill>
                    <a:schemeClr val="tx1"/>
                  </a:solidFill>
                  <a:latin typeface="Arial Unicode MS" pitchFamily="34" charset="-128"/>
                </a:defRPr>
              </a:lvl7pPr>
              <a:lvl8pPr marL="3429000" indent="-228600" eaLnBrk="0" fontAlgn="base" hangingPunct="0">
                <a:spcBef>
                  <a:spcPct val="0"/>
                </a:spcBef>
                <a:spcAft>
                  <a:spcPct val="0"/>
                </a:spcAft>
                <a:defRPr sz="2400">
                  <a:solidFill>
                    <a:schemeClr val="tx1"/>
                  </a:solidFill>
                  <a:latin typeface="Arial Unicode MS" pitchFamily="34" charset="-128"/>
                </a:defRPr>
              </a:lvl8pPr>
              <a:lvl9pPr marL="3886200" indent="-228600" eaLnBrk="0" fontAlgn="base" hangingPunct="0">
                <a:spcBef>
                  <a:spcPct val="0"/>
                </a:spcBef>
                <a:spcAft>
                  <a:spcPct val="0"/>
                </a:spcAft>
                <a:defRPr sz="2400">
                  <a:solidFill>
                    <a:schemeClr val="tx1"/>
                  </a:solidFill>
                  <a:latin typeface="Arial Unicode MS" pitchFamily="34" charset="-128"/>
                </a:defRPr>
              </a:lvl9pPr>
            </a:lstStyle>
            <a:p>
              <a:pPr algn="ctr" eaLnBrk="1" hangingPunct="1"/>
              <a:r>
                <a:rPr lang="en-US" sz="2000">
                  <a:latin typeface="Arial" charset="0"/>
                </a:rPr>
                <a:t>“Chain of Being”</a:t>
              </a:r>
            </a:p>
          </p:txBody>
        </p:sp>
        <p:sp>
          <p:nvSpPr>
            <p:cNvPr id="7189" name="Line 1117"/>
            <p:cNvSpPr>
              <a:spLocks noChangeShapeType="1"/>
            </p:cNvSpPr>
            <p:nvPr/>
          </p:nvSpPr>
          <p:spPr bwMode="auto">
            <a:xfrm flipV="1">
              <a:off x="4752" y="1488"/>
              <a:ext cx="0" cy="672"/>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7185" name="Text Box 1120"/>
          <p:cNvSpPr txBox="1">
            <a:spLocks noChangeArrowheads="1"/>
          </p:cNvSpPr>
          <p:nvPr/>
        </p:nvSpPr>
        <p:spPr bwMode="auto">
          <a:xfrm>
            <a:off x="4295775" y="590551"/>
            <a:ext cx="3613150" cy="1077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Arial Unicode MS" pitchFamily="34" charset="-128"/>
              </a:defRPr>
            </a:lvl1pPr>
            <a:lvl2pPr marL="742950" indent="-285750" eaLnBrk="0" hangingPunct="0">
              <a:defRPr sz="2400">
                <a:solidFill>
                  <a:schemeClr val="tx1"/>
                </a:solidFill>
                <a:latin typeface="Arial Unicode MS" pitchFamily="34" charset="-128"/>
              </a:defRPr>
            </a:lvl2pPr>
            <a:lvl3pPr marL="1143000" indent="-228600" eaLnBrk="0" hangingPunct="0">
              <a:defRPr sz="2400">
                <a:solidFill>
                  <a:schemeClr val="tx1"/>
                </a:solidFill>
                <a:latin typeface="Arial Unicode MS" pitchFamily="34" charset="-128"/>
              </a:defRPr>
            </a:lvl3pPr>
            <a:lvl4pPr marL="1600200" indent="-228600" eaLnBrk="0" hangingPunct="0">
              <a:defRPr sz="2400">
                <a:solidFill>
                  <a:schemeClr val="tx1"/>
                </a:solidFill>
                <a:latin typeface="Arial Unicode MS" pitchFamily="34" charset="-128"/>
              </a:defRPr>
            </a:lvl4pPr>
            <a:lvl5pPr marL="2057400" indent="-228600" eaLnBrk="0" hangingPunct="0">
              <a:defRPr sz="2400">
                <a:solidFill>
                  <a:schemeClr val="tx1"/>
                </a:solidFill>
                <a:latin typeface="Arial Unicode MS" pitchFamily="34" charset="-128"/>
              </a:defRPr>
            </a:lvl5pPr>
            <a:lvl6pPr marL="2514600" indent="-228600" eaLnBrk="0" fontAlgn="base" hangingPunct="0">
              <a:spcBef>
                <a:spcPct val="0"/>
              </a:spcBef>
              <a:spcAft>
                <a:spcPct val="0"/>
              </a:spcAft>
              <a:defRPr sz="2400">
                <a:solidFill>
                  <a:schemeClr val="tx1"/>
                </a:solidFill>
                <a:latin typeface="Arial Unicode MS" pitchFamily="34" charset="-128"/>
              </a:defRPr>
            </a:lvl6pPr>
            <a:lvl7pPr marL="2971800" indent="-228600" eaLnBrk="0" fontAlgn="base" hangingPunct="0">
              <a:spcBef>
                <a:spcPct val="0"/>
              </a:spcBef>
              <a:spcAft>
                <a:spcPct val="0"/>
              </a:spcAft>
              <a:defRPr sz="2400">
                <a:solidFill>
                  <a:schemeClr val="tx1"/>
                </a:solidFill>
                <a:latin typeface="Arial Unicode MS" pitchFamily="34" charset="-128"/>
              </a:defRPr>
            </a:lvl7pPr>
            <a:lvl8pPr marL="3429000" indent="-228600" eaLnBrk="0" fontAlgn="base" hangingPunct="0">
              <a:spcBef>
                <a:spcPct val="0"/>
              </a:spcBef>
              <a:spcAft>
                <a:spcPct val="0"/>
              </a:spcAft>
              <a:defRPr sz="2400">
                <a:solidFill>
                  <a:schemeClr val="tx1"/>
                </a:solidFill>
                <a:latin typeface="Arial Unicode MS" pitchFamily="34" charset="-128"/>
              </a:defRPr>
            </a:lvl8pPr>
            <a:lvl9pPr marL="3886200" indent="-228600" eaLnBrk="0" fontAlgn="base" hangingPunct="0">
              <a:spcBef>
                <a:spcPct val="0"/>
              </a:spcBef>
              <a:spcAft>
                <a:spcPct val="0"/>
              </a:spcAft>
              <a:defRPr sz="2400">
                <a:solidFill>
                  <a:schemeClr val="tx1"/>
                </a:solidFill>
                <a:latin typeface="Arial Unicode MS" pitchFamily="34" charset="-128"/>
              </a:defRPr>
            </a:lvl9pPr>
          </a:lstStyle>
          <a:p>
            <a:pPr algn="ctr" eaLnBrk="1" hangingPunct="1"/>
            <a:r>
              <a:rPr lang="en-US" sz="3200" b="1">
                <a:latin typeface="Arial" charset="0"/>
              </a:rPr>
              <a:t>LAMARCKIAN EVOLUTION</a:t>
            </a:r>
          </a:p>
        </p:txBody>
      </p:sp>
      <p:pic>
        <p:nvPicPr>
          <p:cNvPr id="7186" name="Picture 2" descr="http://tbn0.google.com/images?q=tbn:aDVPuNxbKiHS9M:http://bio.research.ucsc.edu/~barrylab/Shawn/Graphics/Biology%2520175/lamarck.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25" y="-3313"/>
            <a:ext cx="2541609" cy="341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87" name="Picture 2" descr="http://gallica.bnf.fr/ark:/12148/bpt6k5675762f/f6.highres"/>
          <p:cNvPicPr>
            <a:picLocks noChangeAspect="1" noChangeArrowheads="1"/>
          </p:cNvPicPr>
          <p:nvPr/>
        </p:nvPicPr>
        <p:blipFill>
          <a:blip r:embed="rId4" cstate="print">
            <a:extLst>
              <a:ext uri="{28A0092B-C50C-407E-A947-70E740481C1C}">
                <a14:useLocalDpi xmlns:a14="http://schemas.microsoft.com/office/drawing/2010/main" val="0"/>
              </a:ext>
            </a:extLst>
          </a:blip>
          <a:srcRect l="3804" t="3918" r="21545" b="59325"/>
          <a:stretch>
            <a:fillRect/>
          </a:stretch>
        </p:blipFill>
        <p:spPr bwMode="auto">
          <a:xfrm>
            <a:off x="9656466" y="6626"/>
            <a:ext cx="2538412" cy="207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A colorful frog on a log&#10;&#10;Description automatically generated with low confidence">
            <a:extLst>
              <a:ext uri="{FF2B5EF4-FFF2-40B4-BE49-F238E27FC236}">
                <a16:creationId xmlns:a16="http://schemas.microsoft.com/office/drawing/2014/main" id="{944D8DEE-EEF3-C2C0-928F-461EA53F44B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131" y="4530725"/>
            <a:ext cx="2865181" cy="2368550"/>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4" descr="http://img.sparknotes.com/figures/1/1534327ece5d347f8fe2828c8fdb7677/giraffe.gif"/>
          <p:cNvPicPr>
            <a:picLocks noChangeAspect="1" noChangeArrowheads="1"/>
          </p:cNvPicPr>
          <p:nvPr/>
        </p:nvPicPr>
        <p:blipFill rotWithShape="1">
          <a:blip r:embed="rId2">
            <a:extLst>
              <a:ext uri="{28A0092B-C50C-407E-A947-70E740481C1C}">
                <a14:useLocalDpi xmlns:a14="http://schemas.microsoft.com/office/drawing/2010/main" val="0"/>
              </a:ext>
            </a:extLst>
          </a:blip>
          <a:srcRect b="32898"/>
          <a:stretch/>
        </p:blipFill>
        <p:spPr bwMode="auto">
          <a:xfrm>
            <a:off x="7112000" y="15875"/>
            <a:ext cx="5080000" cy="695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CDAADD0B-0DA7-30A4-1692-2D6F568AD95B}"/>
              </a:ext>
            </a:extLst>
          </p:cNvPr>
          <p:cNvSpPr txBox="1"/>
          <p:nvPr/>
        </p:nvSpPr>
        <p:spPr>
          <a:xfrm>
            <a:off x="787400" y="622300"/>
            <a:ext cx="4655570" cy="584775"/>
          </a:xfrm>
          <a:prstGeom prst="rect">
            <a:avLst/>
          </a:prstGeom>
          <a:noFill/>
        </p:spPr>
        <p:txBody>
          <a:bodyPr wrap="none" rtlCol="0">
            <a:spAutoFit/>
          </a:bodyPr>
          <a:lstStyle/>
          <a:p>
            <a:r>
              <a:rPr lang="en-US" sz="3200" dirty="0"/>
              <a:t>Lamarck’s example: Giraffe</a:t>
            </a:r>
          </a:p>
        </p:txBody>
      </p:sp>
      <p:sp>
        <p:nvSpPr>
          <p:cNvPr id="3" name="TextBox 2">
            <a:extLst>
              <a:ext uri="{FF2B5EF4-FFF2-40B4-BE49-F238E27FC236}">
                <a16:creationId xmlns:a16="http://schemas.microsoft.com/office/drawing/2014/main" id="{5CC97189-F0F6-6D82-B8B4-F39816A23FF9}"/>
              </a:ext>
            </a:extLst>
          </p:cNvPr>
          <p:cNvSpPr txBox="1"/>
          <p:nvPr/>
        </p:nvSpPr>
        <p:spPr>
          <a:xfrm>
            <a:off x="752985" y="2909633"/>
            <a:ext cx="5524500" cy="1077218"/>
          </a:xfrm>
          <a:prstGeom prst="rect">
            <a:avLst/>
          </a:prstGeom>
          <a:noFill/>
        </p:spPr>
        <p:txBody>
          <a:bodyPr wrap="square" rtlCol="0">
            <a:spAutoFit/>
          </a:bodyPr>
          <a:lstStyle/>
          <a:p>
            <a:r>
              <a:rPr lang="en-US" sz="3200" dirty="0"/>
              <a:t>Personal example: </a:t>
            </a:r>
            <a:r>
              <a:rPr lang="en-US" sz="3200" dirty="0">
                <a:solidFill>
                  <a:srgbClr val="FF6600"/>
                </a:solidFill>
              </a:rPr>
              <a:t>What do your parents do for a living?</a:t>
            </a:r>
          </a:p>
        </p:txBody>
      </p:sp>
      <p:pic>
        <p:nvPicPr>
          <p:cNvPr id="6" name="Picture 5" descr="Graphical user interface&#10;&#10;Description automatically generated">
            <a:extLst>
              <a:ext uri="{FF2B5EF4-FFF2-40B4-BE49-F238E27FC236}">
                <a16:creationId xmlns:a16="http://schemas.microsoft.com/office/drawing/2014/main" id="{8342854E-0B49-8799-D722-35BA4BF8C7F5}"/>
              </a:ext>
            </a:extLst>
          </p:cNvPr>
          <p:cNvPicPr>
            <a:picLocks noChangeAspect="1"/>
          </p:cNvPicPr>
          <p:nvPr/>
        </p:nvPicPr>
        <p:blipFill rotWithShape="1">
          <a:blip r:embed="rId3"/>
          <a:srcRect l="62288" t="40741" r="8889" b="9074"/>
          <a:stretch/>
        </p:blipFill>
        <p:spPr>
          <a:xfrm>
            <a:off x="4526530" y="4191000"/>
            <a:ext cx="1974276" cy="2578100"/>
          </a:xfrm>
          <a:prstGeom prst="rect">
            <a:avLst/>
          </a:prstGeom>
        </p:spPr>
      </p:pic>
      <p:pic>
        <p:nvPicPr>
          <p:cNvPr id="7" name="Picture 6" descr="Graphical user interface&#10;&#10;Description automatically generated">
            <a:extLst>
              <a:ext uri="{FF2B5EF4-FFF2-40B4-BE49-F238E27FC236}">
                <a16:creationId xmlns:a16="http://schemas.microsoft.com/office/drawing/2014/main" id="{4C36CBE7-C434-B80C-8ADA-65E8D49F691C}"/>
              </a:ext>
            </a:extLst>
          </p:cNvPr>
          <p:cNvPicPr>
            <a:picLocks noChangeAspect="1"/>
          </p:cNvPicPr>
          <p:nvPr/>
        </p:nvPicPr>
        <p:blipFill rotWithShape="1">
          <a:blip r:embed="rId3"/>
          <a:srcRect l="5416" t="40741" r="64304" b="9074"/>
          <a:stretch/>
        </p:blipFill>
        <p:spPr>
          <a:xfrm>
            <a:off x="752985" y="4191000"/>
            <a:ext cx="2073991" cy="2578100"/>
          </a:xfrm>
          <a:prstGeom prst="rect">
            <a:avLst/>
          </a:prstGeom>
        </p:spPr>
      </p:pic>
      <p:cxnSp>
        <p:nvCxnSpPr>
          <p:cNvPr id="9" name="Straight Arrow Connector 8">
            <a:extLst>
              <a:ext uri="{FF2B5EF4-FFF2-40B4-BE49-F238E27FC236}">
                <a16:creationId xmlns:a16="http://schemas.microsoft.com/office/drawing/2014/main" id="{32E6A851-AAC1-4DF5-3875-414B456253EA}"/>
              </a:ext>
            </a:extLst>
          </p:cNvPr>
          <p:cNvCxnSpPr/>
          <p:nvPr/>
        </p:nvCxnSpPr>
        <p:spPr>
          <a:xfrm>
            <a:off x="3072277" y="5689409"/>
            <a:ext cx="1283823" cy="0"/>
          </a:xfrm>
          <a:prstGeom prst="straightConnector1">
            <a:avLst/>
          </a:prstGeom>
          <a:ln w="76200">
            <a:solidFill>
              <a:srgbClr val="FF00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75778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par>
                                <p:cTn id="13" presetID="10"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par>
                                <p:cTn id="16" presetID="10" presetClass="entr" presetSubtype="0"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27201" y="23247"/>
            <a:ext cx="8775699" cy="1143000"/>
          </a:xfrm>
        </p:spPr>
        <p:txBody>
          <a:bodyPr>
            <a:normAutofit fontScale="90000"/>
          </a:bodyPr>
          <a:lstStyle/>
          <a:p>
            <a:r>
              <a:rPr lang="en-US" dirty="0">
                <a:solidFill>
                  <a:srgbClr val="FF6600"/>
                </a:solidFill>
                <a:latin typeface="Arial" pitchFamily="34" charset="0"/>
                <a:cs typeface="Arial" pitchFamily="34" charset="0"/>
              </a:rPr>
              <a:t>What’s wrong with Lamarck’s theory?</a:t>
            </a:r>
          </a:p>
        </p:txBody>
      </p:sp>
      <p:pic>
        <p:nvPicPr>
          <p:cNvPr id="2050" name="Picture 2" descr="http://j55q722mjuxrw20m3vawioxjm.wpengine.netdna-cdn.com/wp-content/uploads/2014/03/i-f119ae9044afd92c4e51598a20c4f00e-lamarck_cak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7867" y="1002324"/>
            <a:ext cx="7569933" cy="5677450"/>
          </a:xfrm>
          <a:prstGeom prst="rect">
            <a:avLst/>
          </a:prstGeom>
          <a:noFill/>
          <a:extLst>
            <a:ext uri="{909E8E84-426E-40DD-AFC4-6F175D3DCCD1}">
              <a14:hiddenFill xmlns:a14="http://schemas.microsoft.com/office/drawing/2010/main">
                <a:solidFill>
                  <a:srgbClr val="FFFFFF"/>
                </a:solidFill>
              </a14:hiddenFill>
            </a:ext>
          </a:extLst>
        </p:spPr>
      </p:pic>
      <p:sp>
        <p:nvSpPr>
          <p:cNvPr id="3" name="Title 1">
            <a:extLst>
              <a:ext uri="{FF2B5EF4-FFF2-40B4-BE49-F238E27FC236}">
                <a16:creationId xmlns:a16="http://schemas.microsoft.com/office/drawing/2014/main" id="{89F18023-AF15-F066-1566-17756F7556C0}"/>
              </a:ext>
            </a:extLst>
          </p:cNvPr>
          <p:cNvSpPr txBox="1">
            <a:spLocks/>
          </p:cNvSpPr>
          <p:nvPr/>
        </p:nvSpPr>
        <p:spPr>
          <a:xfrm>
            <a:off x="8166100" y="2061383"/>
            <a:ext cx="3671033" cy="3723254"/>
          </a:xfrm>
          <a:prstGeom prst="rect">
            <a:avLst/>
          </a:prstGeom>
        </p:spPr>
        <p:txBody>
          <a:bodyPr vert="horz" lIns="91440" tIns="45720" rIns="91440" bIns="45720" rtlCol="0" anchor="ctr">
            <a:normAutofit fontScale="975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4000" dirty="0">
                <a:latin typeface="Arial" pitchFamily="34" charset="0"/>
                <a:cs typeface="Arial" pitchFamily="34" charset="0"/>
              </a:rPr>
              <a:t>Still a major philosophical transition </a:t>
            </a:r>
          </a:p>
          <a:p>
            <a:endParaRPr lang="en-US" sz="4000" dirty="0">
              <a:solidFill>
                <a:schemeClr val="accent6">
                  <a:lumMod val="75000"/>
                </a:schemeClr>
              </a:solidFill>
              <a:latin typeface="Arial" pitchFamily="34" charset="0"/>
              <a:cs typeface="Arial" pitchFamily="34" charset="0"/>
            </a:endParaRPr>
          </a:p>
          <a:p>
            <a:r>
              <a:rPr lang="en-US" sz="4000" dirty="0">
                <a:solidFill>
                  <a:srgbClr val="FF6600"/>
                </a:solidFill>
                <a:latin typeface="Arial" pitchFamily="34" charset="0"/>
                <a:cs typeface="Arial" pitchFamily="34" charset="0"/>
              </a:rPr>
              <a:t>Why?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218" name="Text Box 1026"/>
          <p:cNvSpPr txBox="1">
            <a:spLocks noChangeArrowheads="1"/>
          </p:cNvSpPr>
          <p:nvPr/>
        </p:nvSpPr>
        <p:spPr bwMode="auto">
          <a:xfrm>
            <a:off x="3294064" y="228601"/>
            <a:ext cx="560387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Arial Unicode MS" pitchFamily="34" charset="-128"/>
              </a:defRPr>
            </a:lvl1pPr>
            <a:lvl2pPr marL="742950" indent="-285750" eaLnBrk="0" hangingPunct="0">
              <a:defRPr sz="2400">
                <a:solidFill>
                  <a:schemeClr val="tx1"/>
                </a:solidFill>
                <a:latin typeface="Arial Unicode MS" pitchFamily="34" charset="-128"/>
              </a:defRPr>
            </a:lvl2pPr>
            <a:lvl3pPr marL="1143000" indent="-228600" eaLnBrk="0" hangingPunct="0">
              <a:defRPr sz="2400">
                <a:solidFill>
                  <a:schemeClr val="tx1"/>
                </a:solidFill>
                <a:latin typeface="Arial Unicode MS" pitchFamily="34" charset="-128"/>
              </a:defRPr>
            </a:lvl3pPr>
            <a:lvl4pPr marL="1600200" indent="-228600" eaLnBrk="0" hangingPunct="0">
              <a:defRPr sz="2400">
                <a:solidFill>
                  <a:schemeClr val="tx1"/>
                </a:solidFill>
                <a:latin typeface="Arial Unicode MS" pitchFamily="34" charset="-128"/>
              </a:defRPr>
            </a:lvl4pPr>
            <a:lvl5pPr marL="2057400" indent="-228600" eaLnBrk="0" hangingPunct="0">
              <a:defRPr sz="2400">
                <a:solidFill>
                  <a:schemeClr val="tx1"/>
                </a:solidFill>
                <a:latin typeface="Arial Unicode MS" pitchFamily="34" charset="-128"/>
              </a:defRPr>
            </a:lvl5pPr>
            <a:lvl6pPr marL="2514600" indent="-228600" eaLnBrk="0" fontAlgn="base" hangingPunct="0">
              <a:spcBef>
                <a:spcPct val="0"/>
              </a:spcBef>
              <a:spcAft>
                <a:spcPct val="0"/>
              </a:spcAft>
              <a:defRPr sz="2400">
                <a:solidFill>
                  <a:schemeClr val="tx1"/>
                </a:solidFill>
                <a:latin typeface="Arial Unicode MS" pitchFamily="34" charset="-128"/>
              </a:defRPr>
            </a:lvl6pPr>
            <a:lvl7pPr marL="2971800" indent="-228600" eaLnBrk="0" fontAlgn="base" hangingPunct="0">
              <a:spcBef>
                <a:spcPct val="0"/>
              </a:spcBef>
              <a:spcAft>
                <a:spcPct val="0"/>
              </a:spcAft>
              <a:defRPr sz="2400">
                <a:solidFill>
                  <a:schemeClr val="tx1"/>
                </a:solidFill>
                <a:latin typeface="Arial Unicode MS" pitchFamily="34" charset="-128"/>
              </a:defRPr>
            </a:lvl7pPr>
            <a:lvl8pPr marL="3429000" indent="-228600" eaLnBrk="0" fontAlgn="base" hangingPunct="0">
              <a:spcBef>
                <a:spcPct val="0"/>
              </a:spcBef>
              <a:spcAft>
                <a:spcPct val="0"/>
              </a:spcAft>
              <a:defRPr sz="2400">
                <a:solidFill>
                  <a:schemeClr val="tx1"/>
                </a:solidFill>
                <a:latin typeface="Arial Unicode MS" pitchFamily="34" charset="-128"/>
              </a:defRPr>
            </a:lvl8pPr>
            <a:lvl9pPr marL="3886200" indent="-228600" eaLnBrk="0" fontAlgn="base" hangingPunct="0">
              <a:spcBef>
                <a:spcPct val="0"/>
              </a:spcBef>
              <a:spcAft>
                <a:spcPct val="0"/>
              </a:spcAft>
              <a:defRPr sz="2400">
                <a:solidFill>
                  <a:schemeClr val="tx1"/>
                </a:solidFill>
                <a:latin typeface="Arial Unicode MS" pitchFamily="34" charset="-128"/>
              </a:defRPr>
            </a:lvl9pPr>
          </a:lstStyle>
          <a:p>
            <a:pPr eaLnBrk="1" hangingPunct="1"/>
            <a:r>
              <a:rPr lang="en-US" sz="2800" b="1">
                <a:solidFill>
                  <a:srgbClr val="0000FF"/>
                </a:solidFill>
                <a:latin typeface="Arial" charset="0"/>
              </a:rPr>
              <a:t>Problems with Lamarck’s ideas:</a:t>
            </a:r>
          </a:p>
        </p:txBody>
      </p:sp>
      <p:grpSp>
        <p:nvGrpSpPr>
          <p:cNvPr id="9219" name="Group 1031"/>
          <p:cNvGrpSpPr>
            <a:grpSpLocks/>
          </p:cNvGrpSpPr>
          <p:nvPr/>
        </p:nvGrpSpPr>
        <p:grpSpPr bwMode="auto">
          <a:xfrm>
            <a:off x="1600200" y="4267201"/>
            <a:ext cx="8978900" cy="2505075"/>
            <a:chOff x="226" y="1824"/>
            <a:chExt cx="5280" cy="1254"/>
          </a:xfrm>
        </p:grpSpPr>
        <p:pic>
          <p:nvPicPr>
            <p:cNvPr id="9222" name="Picture 1028" descr="E col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6" y="1829"/>
              <a:ext cx="1584" cy="1245"/>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9223" name="Picture 1029" descr="Tapewor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89" y="1824"/>
              <a:ext cx="1632" cy="1248"/>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9224" name="Picture 1030" descr="tmol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00" y="1824"/>
              <a:ext cx="1906" cy="1254"/>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pic>
      </p:grpSp>
      <p:pic>
        <p:nvPicPr>
          <p:cNvPr id="9220" name="Picture 2" descr="http://www.pc.maricopa.edu/Biology/rcotter/BIO%20205/LessonBuilders/Chapter%201%20LB/maggots.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41875" y="167095"/>
            <a:ext cx="4402804" cy="30514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1" name="Picture 6" descr="http://learn.genetics.utah.edu/content/epigenetics/inheritance/images/DirectExposure.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24000" y="923926"/>
            <a:ext cx="4038600" cy="300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descr="scienceyoucanlove: Lamarckism (or Lamarckian inheritance) is… – Roberts Lab">
            <a:extLst>
              <a:ext uri="{FF2B5EF4-FFF2-40B4-BE49-F238E27FC236}">
                <a16:creationId xmlns:a16="http://schemas.microsoft.com/office/drawing/2014/main" id="{48E9D64B-5492-4608-987D-46533C5C9E6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24000" y="822598"/>
            <a:ext cx="4762500" cy="340995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50437275-E315-F2BA-BD7C-8E2A15D49D09}"/>
              </a:ext>
            </a:extLst>
          </p:cNvPr>
          <p:cNvSpPr txBox="1"/>
          <p:nvPr/>
        </p:nvSpPr>
        <p:spPr>
          <a:xfrm>
            <a:off x="9601200" y="3281206"/>
            <a:ext cx="2342308" cy="461665"/>
          </a:xfrm>
          <a:prstGeom prst="rect">
            <a:avLst/>
          </a:prstGeom>
          <a:noFill/>
        </p:spPr>
        <p:txBody>
          <a:bodyPr wrap="none" rtlCol="0">
            <a:spAutoFit/>
          </a:bodyPr>
          <a:lstStyle/>
          <a:p>
            <a:r>
              <a:rPr lang="en-US" dirty="0"/>
              <a:t>Francesco Redi</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026"/>
                                        </p:tgtEl>
                                      </p:cBhvr>
                                    </p:animEffect>
                                    <p:set>
                                      <p:cBhvr>
                                        <p:cTn id="7" dur="1" fill="hold">
                                          <p:stCondLst>
                                            <p:cond delay="499"/>
                                          </p:stCondLst>
                                        </p:cTn>
                                        <p:tgtEl>
                                          <p:spTgt spid="10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26" name="Picture 2" descr="http://education-portal.com/cimages/multimages/16/Hartsock_Biology_Lamarck_Mouse_Cartoon.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08785" y="1692678"/>
            <a:ext cx="8574430" cy="3472644"/>
          </a:xfrm>
          <a:prstGeom prst="rect">
            <a:avLst/>
          </a:prstGeom>
          <a:noFill/>
          <a:extLst>
            <a:ext uri="{909E8E84-426E-40DD-AFC4-6F175D3DCCD1}">
              <a14:hiddenFill xmlns:a14="http://schemas.microsoft.com/office/drawing/2010/main">
                <a:solidFill>
                  <a:srgbClr val="FFFFFF"/>
                </a:solidFill>
              </a14:hiddenFill>
            </a:ext>
          </a:extLst>
        </p:spPr>
      </p:pic>
      <p:sp>
        <p:nvSpPr>
          <p:cNvPr id="2" name="AutoShape 4" descr="data:image/jpeg;base64,/9j/4AAQSkZJRgABAQAAAQABAAD/2wCEAAkGBxQSEhUUEhQWFhQXGBcXGBgXFx0XHBcXFRgXHB0YFxcYHCggGBwlHBcXITEhJSkrLi4uFx8zODMsNygtLisBCgoKBQUFDgUFDisZExkrKysrKysrKysrKysrKysrKysrKysrKysrKysrKysrKysrKysrKysrKysrKysrKysrK//AABEIAQYAwAMBIgACEQEDEQH/xAAcAAABBQEBAQAAAAAAAAAAAAABAAIEBQYDBwj/xAA8EAABAwIEBAMGBQIGAgMAAAABAAIRAyEEEjFBBVFhcQYigRMykaGx8AcUQsHRYvEjM1JyguFDolNjkv/EABQBAQAAAAAAAAAAAAAAAAAAAAD/xAAUEQEAAAAAAAAAAAAAAAAAAAAA/9oADAMBAAIRAxEAPwDytApzgmIEiAkCgSgSITUSUAcmokoIAkkkgSSISQBJFBAgkkkgJKQQRKBIoBFAkUE4FAE5qbCeEDimlFAhA1JEJSgBCCKUIGwn0aDnmGtLj0ErT+FfDgr3cCTYhsxI59V6VT8NYdjG5w0xBboC0940Mb8kHjGC4RWq1PZspPL9xlII/wB06eq2eB/C2s9s1KopmQIy5teuYXXqmCxFIkgNBdzAGkyL7e8Va0zI0hB4H4n/AA/xODGeBVpf62DSf9TdR81koX1e2VifGf4eUcU0voNbSrxaBDXkbOAtpaeyDwVIq24z4exGEy/mKRp55yyQSY6AmPVVRQNSRSQIoIoICkkkEBCKARlAQnJicEDoQJTk1AAkgigEqZw3AOqnyiQNenooalYDEFjpCD0Lw1iW4cw0AvOpP0aNu6vvEfEvdY0gkgF0xq7r2jTovM6OOc93Ibgb9+an4ni2aqeQP0/dB6Z4SoAEZ5lbimAvKOBcYynzGxFj30XoXDcfmAGyC4DEX00ylUXYlBjPxB8P0MVQL6xLXU5IeDppqCQCDC+fsVTDXENdmA0MRI5xsvqTHUw9lRjtHNIPYhfMXF6YbWqtbo17miOQJCCEUESggRSQRQJIJJIEigiUCC6UwmtMItQPTCujguaAygigUCCk8O98WB6HdRU+jqgv6hYwEhhnW+3yvdVDqxzSFIaHESRaPhH7KFnQbThYfDHXLY2+i9V8ONpPY0gkO5aEFeN8D8Shgh4aG8yS0f8AqCSrXF8Zr0s1ag6nDYDmh75Bc3MIDxDpa0mByKD2mpSLS2NLypdKnIXnnB/F9V+Ffiq7C2g1kZu0iRsbmLLlwr8UxUe2mKRgwJLgJ7BBuOLUCadUDUsIE9QbL5r43w91Cq6m9paQbAmbHQzAkdV9FP4sTTfUDZyNLss65RMDrC+fPFnGTi8S+roCTlBiQNgTv6oKeECEJSlAiEoSlFAISSSQJEBBKUDgnNKYE9oQP5pqfzTUAIQRhKEDU+jrCYUJQT2vdlIzHTTp/dcqVME3XbD1c3vXgR9Fwc2CgtKWBpWFSqGPBsXNLmOZAicoJafSDOo3PEGhwk1GuOjRTYQIE+YnKAY6T6LvwniP6HBpb1AOnKdFz4xjWlzRHlHL6BB6N4Gwn5rhVfDu/qDZ6Q5tthICyPhLgA/NFr2guY6b5tt7H6xqrr8KPErw51H2Zc3WWgmBO8ei9RxWGZ/mMa0OiC6L22KDA8ZxOI4ZhK9RxY8VaobTaSTDXFwM33YNBvJXjVR0mYj763Xsv4sY135BrTBNSsBfWGNJlp/3FvpZeMFA0pFFBAiihCSAlBOQhAEQgiEDgnNKbCcwIOsJhKcUwIEkkkgaSmlFNKCdw5skzysu2PoEQYChYOoWmW7ctwVdCiajmA2JLW322/hBW4Wm5zmtbcuIAHMrW8G8M06riKz7dOfLvY/3XT/AwwByTWMxEE8vNPu7el5VRgKtQ1cjqhpyTAboSRoHc9kHqXAaGHwddjaQa1rgWTIu7ylpJnUy4enVbHFMBBg67dVheDeDsNkpuJLiGgy4zBmbcolaThjqntcmYOpR5SR5pGt5ghBhfxohtHCsgzmeZjeG77a/IryUr138c2kDDQPL55O8mIBHofmvJCg5lJEhBAgkEEggJQSKKBBJAJ7UBATmJoKexAXpoK6PC5tQFNcilCBhQK6OTHIBSqFpBaYIWmwGKDmhzSA79TeXUdFmF0oVi0gjZB614X4KHvbiK4E3a1pvAvBzE/Xtsrw+FqdWpnqAmHSHTBGWbiNDMacgst4R4p+YiTEFrcsiRa56Awbr02k6WnlAFuiDhgeH+zdIOZuUNiOR1+avMPTGwUNuxF1NNUMaXOMAAknkBqg8n/HDiQLqNFpBLcznDKDEhsebY62Xk5XoPinHNxGKqOaczSZaIEaAb72HyVDVwFJ0+SNI276eiDMuQKv6vBmG12u5E69QSq2pw8guaLvbq3pzCCCkkkQgKQSSQJEIIoHBPATGp7UD3FcwnvCFM3QPZTXT2f30XbDQXCOeil/l/N9NvvdBVPpLg4K1qUSDzHTsP5CgV2XQRoQXSmJsk+kQY++6CTwniT8PUbUYbg3GzhyPSF6dwbx7TcWB+ZgdbURMDl92XkxapeCoF9tOvLr6IPpDh2MYaeYOBaBmBkEFZrxb4zjJSYzyVqbnEm5D2uLXMIHKPmCvIzjq9LPRDjDpuDZ2lwf+MBQsPiD7VrwZJuZO5NxPX90Gqr0xNyG/6TG9rSOdxdIvztzM94C7eZEX++yfTxTajOUX7GdD2/dV2NcaLw4QabtRbWL/AMoAa5aSHAkEW5yTsVE4u72VWlUYbZReI0OhCssVD2SB5J1/0mN9+ybWwPtaD2u/zGeZh5jkSek+oQU/iDBBpZUZ7lQTbQOBuP3VQFr/AApRbWpOp1LtBmDtI1HVU3GODmiSWmWTGt2zoCgqkoSKSBJwTU4ICE5oTQnBB1cVxcutQpjboE1y0fDJqMOpeAR6QeW+l1mywqTgsYaTw4Dla/3/AHQWeDky13liSb36ACfuVExtCBIFvpM6qRi6rW1GV2Tkf7w5O3H7rpjmhwMXkSSCIt++nxQZ46qzFMVaZIPnaNOYjZVtYXVlwGsA8A3B+t0EYUg5ojUqfwwZc4IuWgCR1HNSOMcGDXAtkTrDhv8ATn6qpogtqASeonogt61Ie67y5fcMh0d42mypsXRyPG3Mcj+4V5h4iRBmdef3sm1MK2uHAnKW5i136RBAj/bKAUHmWxrBvrIvYq2qAVmloaLgR33I5xb4qsoUHNaBufiB/ClUMTFrg8zOnaY0i/RBEwuIdQeadS7SYI2dyUxoNN4BMg3aZkOEiIE25XUziuEFdlozD3TAm38qFwpwrUjQIAe2Sx0i53B9ECZQGHxObRlSCAP6jdo7H5I8NYMR+aBjzAhs8xofoli2l9Ag/wCZT8w5xoR8FX+GeIFlUADy9pv1J+iCgqsLSQQQRYg8wmSt74q8Pe1YcRSHmiXC3mj94WCIQFJJJA5qeExdGoDUXNhT3Fc0Et9JwEgS3nqkarDqIP3+yOBxzqdrFpiQdPmrR/D6NfzUXZXEDyanNpAnmfqgZw/Ch4LA4kO2jQgSDE84v1VfQqGcp1EjS0/YT/y1Wk6RIIMfEXHwXDHvGeQIkAkHYxf539UHLFsg9EzD1C0ghdaj8zVGCDY4B+dhv7oFjeSRy7wqjG4F4eHNbO8G0/fJdOD4m0R9dv8AtW+MoAkOECd97iRJBjmgosPjY18pG2k9BuPRWFCjFKQ6TodouTHUmeiFfAtc2HNMxIIsRrtysqeoKtB28bTca/8ASDQsfMB2t7zpFkarQwgzaLyPnbY3+Sq8NxZj/wDMADtjFtVeU6DH0y0QQ4WI2I66RpKDvwSqXC3eJn0UfiVBtN7ajWuaDeI3F9tRdLgzPYuh5LmybRAtFu9wrTF08zSTAtZt7fx2QcqtKS2qyJcIff3v7xHVZXENOHrOa3ytkObO7ZsPvktRg4HlIMGW5Z1kDSbyFV+KcBNNr26sN4H6XHnvB+qDTYDE5qbc0eYTfqOQ3WQ8UcIEe3pthpMPaP0k7xFuylcDxwLAM0Ee9zPYrU4MU3Ncz3w8EREkjQ359UHkqSuvEnAjh3SL03E5TMkf0u6/VUqAhOCCcxAigEXJqB4YpVDCvEEGCdLx69lFYrnBAubztqdr2A6dEFpTpvqs/wARhJAbFRp80XidnarP8bwjmPMgRpI0PLtYK/pPc1pIJIsIsPSTooHiN8t/5CZuRY7oM+CmOTkHthBKwFWDrC1WDr+0bMtBa4GTsPuFjKOquuG4klpbMac53t98kF+8SRY9cum4/lcKjWuhpBcO+l7dIMhKhUFgZAuQREm86De3zXWth/K6bQRp0E9iOiCorcBDwHMkE3jnqbW5fRU1am+g+ASCNwfuVrBIAiZJJvbnofl/ZPxGGbWGV0QGmI5g6oKvhHiJxcGVYOaAHCxB2kab6iFoKVZ03vOs7j49gsPjMEadQtOxVzwvigDstXXnzBH38kF5iiJBcI5EXLdRb75qwon2tNzHXzNykTaDMWNxzXKg0O3Em8xb/sqfhaGVri2CdB/SNxfeyDzBhNKoQdWkg8jB6EWW84NxASCIaIiYjbXv0WP8WUsuKqdSD8QEOFY15IZOp8uggoN9i/Z1Wmm+MhaZ6nYjqPksFx7gNTDEE+am73XjfoeRVvUflOWq6+n9r/spvDRSrsdRcT59GiDDho4HvdBhgiE/FYd1N7mOEOaSCOoTAgc5cynvTCUBY5XNKllaDNy2RMjfbY7qklW+D4h5AwxuLiTz39UEqviHbTtygntHZRMfXNTytG+w5c7KTX4s20gGBFrbzPXf4qVwyoffDcs8uXME/ugzeMw5pug91xDlZcXpGZcIP3oNhZVoQd6VVu7QeWojqpFA6OAvofXdQmFdmOtYoNBhcRDtXAaWAnfSep+asTQlpsTBBuL3O/0O1llsPWFv3200WhwnnYTZsC8HW3aLa/HVB3bETDoBtYiZEaT890qVQ+XSeul+fVOqG3MDWXa7RB+4hcPzMZpAyg2k89RA5gIOOOoCp7oEjTa24HPf4Ki4rQykOHUHuIP7n4LT0MSCTGhNiNZIN1ydRD25HXEg3teD/wB/BBV8F8ROpEB/mZpB2nst3gMZTc3M10tI92ZJ3PUaG32cJX4DIJZrfy845E/QrhwjitXCvi4BuQ4RY6HSeo7IJ3jikfbNfEZ2D4tJmPkqAU4uHD43C3/HQMRhtQbZ2OtIcBJ0vFt+a88hBYtex5mpUM9By6q74PxOgyoCDljQxpGkzcrO08K0GKjiw2sWEWNwb7RBV5h+D0iARVDgf/rBgjYoJ/irgrqzjXonP5QXs/VYWLY94R9FjNFv+E4RtMA03tgiLEgn/iSQLqh8WcJ9k5tRsZH2MbPGvodUFBUK5lOeuZQJOTAujBKCRhaJce2t1rKVZlNrZIFg0husnp6fToszTcRGXlropjGhpkkucRf69NEDON4gF02Ohgydtbx3hUbjdWnEqZcDU2mJ5mORvpuqpAZT865pBB1a8haHw/XkEROpN+QJ5clmVJweILCYKDVYasHODbkdNZ06Dn8lNqYeRIbcFwiNLDa52Kxx4g5psVo+GcWFSMzvNJmdQCdp13QcKgDQCBcG8nTewOykYSt7S1gRuDpB+ep+CFVjM12ggiYIBgi/JRaNBjXDKCJ5dRsPX5ILHE4JzmkNdqLEH3TFiCNtFJ8V1vzmGY51MtxNKzhAgsDYORw94SA4A3F/Wl4PxUteaVQnWGnfoD97rT0wQWxdrbdtNt+qDNeGceHMdh6hgO9097R9FQV8KWPLXbHbfr8Fd8ewQo1BWpiGl0luzXax2VbVqB9dxmATY+iAYWmwkZwTMD3uoHK9lcN4PTpxUDnxY+UyREf0qLT4U65Bnte3YK44PSqUqsEyPdINxF+2w06IO4wbXta6i8+2Gh/1Dk8c76qm8TVXuaxzhFyHD+oReO0q8q8IIdnoS14BJaNLaiO9lH48WvwpLvfGWJ1kESD8SgxL01OcmFAl3wpvKjlPpuhBY1KsQZ30m4FoPz+S78Np53Au90DtZVAcruu6WBp+Q0id/wB0EXjOIDoa2zQTA/crjT4W4tzGzeZ0vv2/hMODc51oPrp3VnxnG5WCk2AAACBcSBqD1QUVWkWmD6HY9kxW1YA4RpMSKkN5wRcTy0UXCtY6zxH9Q/jdBDTmG6ssTw0svAc3mPuyiODQZyntdBzxB8xRw9YtMqWMK14DszhPSY+aR4Wf0uae8jaUE/D4sFo5i5vy3n7suofGvefVVFPDPBiJ2sZ+nqpHtZB5mUHTiRaHEubMkTe/2YKueB8Ta55pgnKLtLiJymJBnUjSe3VZ/iWGc4hwuMo6f379lDwVf2b2u5G/bdBtuLj2lJ7dSLgnmIPOyxFLW9ltMfXikXAt08sbi2g/dYtpueaC34T5XBwkmdJgR1+K13DzLGh0yLE9JvPrzWGpYzJaT6K/4d4tbTaQ6m+/6g7SdbEX56oNXh6LW1G1ALA6RMC2bbmVV+MaU0HFugcD6c7f7vkpHD+LUa5ApuEk+4SWG/r0nUrhx7CuNNzG+8RFzY6EX0FufJB52U1FyagSSSRQBSMNiXMPlMH+LqOUpQWGGq+YuOl1Cr1C4knUol1lyKCew56IY33g4uI5gjY79k/iflbTbuGie5lQaBhw7rrjH+bn3QW/DeLQ0NdygHlyHzP2AhxdrYB5yQeYP3sqIlWWDxWdnsnncFp5HT0Efsg5YTy+u3obro+tqIgff9lHeS10HZdfaAiEHehX8r7DSOxdAt1uT6KE91yVtfww8OUcbUrNrtJaxrCMrspDi4/sConiLwsPzLqWBbUe1jnMcXuBhzQ0k5gAAPMRBv5UFVhsVTaAKgLrWNyBYbb6wn169OoMooNBNgT5AJmCD356x3W14D+HgcJr1DJAs2BEdTP02W94N4fw+HM02DMYlx8xMTGukSdOaDzLhPgLF18MyQ2k4mIqSDk5wAelradU3jP4XVqVWkyjUFRtSZc5uXIREyATIvaOS9YxvFmip7Cm5vtyJAdMAHf+rsPkpIYTd0E6T/CDIeHfAWHwrQTFSt/8jmg5T/Qx0gfNP41w7HNaXYbEMqx/4qtGnBHIFrR8D8Vpzh3OPJu/M9uQXWo4C2qDxH2tDHO9m+kzC42fI+n5KdR4/Q9n/jcTo4b/AAQ4ZxZzgcPX8tVhIaXaktsWu6jnvCr/AB0GjHV8lhnm2zoBMeqjeI8WX1qdbR9SlSe+Lf4gGUn1yz6oKUoFFyZCBSigkgRQRQQFrkigkgQK7VamaDuFxRCBJNMGQkgg7VKs3OqDXrkiEHqv4Hi+KdyFIfE1D+y3jKjDcEXvaL915j+FXEW0m4kE3f7MD/3/AJVDS8TVWCASPVB7UawaZt8VExvFzTOZrgQDdpI9YOsryJviypuT8dlXYji73OJBInUTIQe71ONUP8MueyKkZZj9WmvaO6n8U4qygwuOoBIHNfO1PHPqCnSLgAHQCf0hx3OsC5XtlGnhaDKLMTWbUe1oLS9wGb+oMm45TKCXwjjFbFEOYzJSvJcNdPdMiRrcKdxDEZGkNgvIOUG0kDc7Kor+LG1KjKOGio4zmIuGNA1JFhdQ8V4bbXLnYyo6o03yTka2Cf8ATf8Asg874xwinSc5+JrsNQkuLKbs7iTfQaDvCqMFgziHlzvKwAD0aIDR8NVL4vgsMyvUbhyTTBhpJnbQOOt5Ertg6haPKIvYddzzP8oMyQmwkkgGVLKkkgWVAtSSQHKlkQSQHIu1B4afMJHL+EkkGpHhmnUptc1xBcJB76SFlsXhTTe5hMlpiySSDlkSFNJJBYcHxLqbrbuafhP8qvhJJAoSypJIDCm1q9WvGeoXZGw3MfdaBoBskkg0PgmliQ8mjVaxgy5wZMiY0i/xCd44x2IbWdTNdzmANcBGX3xuAkkgyrcRz+Vla4DEZwdbCf8A88kkkH//2Q=="/>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6" descr="data:image/jpeg;base64,/9j/4AAQSkZJRgABAQAAAQABAAD/2wCEAAkGBxQSEhUUEhQWFhQXGBcXGBgXFx0XHBcXFRgXHB0YFxcYHCggGBwlHBcXITEhJSkrLi4uFx8zODMsNygtLisBCgoKBQUFDgUFDisZExkrKysrKysrKysrKysrKysrKysrKysrKysrKysrKysrKysrKysrKysrKysrKysrKysrK//AABEIAQYAwAMBIgACEQEDEQH/xAAcAAABBQEBAQAAAAAAAAAAAAABAAIEBQYDBwj/xAA8EAABAwIEBAMGBQIGAgMAAAABAAIRAyEEEjFBBVFhcQYigRMykaGx8AcUQsHRYvEjM1JyguFDolNjkv/EABQBAQAAAAAAAAAAAAAAAAAAAAD/xAAUEQEAAAAAAAAAAAAAAAAAAAAA/9oADAMBAAIRAxEAPwDytApzgmIEiAkCgSgSITUSUAcmokoIAkkkgSSISQBJFBAgkkkgJKQQRKBIoBFAkUE4FAE5qbCeEDimlFAhA1JEJSgBCCKUIGwn0aDnmGtLj0ErT+FfDgr3cCTYhsxI59V6VT8NYdjG5w0xBboC0940Mb8kHjGC4RWq1PZspPL9xlII/wB06eq2eB/C2s9s1KopmQIy5teuYXXqmCxFIkgNBdzAGkyL7e8Va0zI0hB4H4n/AA/xODGeBVpf62DSf9TdR81koX1e2VifGf4eUcU0voNbSrxaBDXkbOAtpaeyDwVIq24z4exGEy/mKRp55yyQSY6AmPVVRQNSRSQIoIoICkkkEBCKARlAQnJicEDoQJTk1AAkgigEqZw3AOqnyiQNenooalYDEFjpCD0Lw1iW4cw0AvOpP0aNu6vvEfEvdY0gkgF0xq7r2jTovM6OOc93Ibgb9+an4ni2aqeQP0/dB6Z4SoAEZ5lbimAvKOBcYynzGxFj30XoXDcfmAGyC4DEX00ylUXYlBjPxB8P0MVQL6xLXU5IeDppqCQCDC+fsVTDXENdmA0MRI5xsvqTHUw9lRjtHNIPYhfMXF6YbWqtbo17miOQJCCEUESggRSQRQJIJJIEigiUCC6UwmtMItQPTCujguaAygigUCCk8O98WB6HdRU+jqgv6hYwEhhnW+3yvdVDqxzSFIaHESRaPhH7KFnQbThYfDHXLY2+i9V8ONpPY0gkO5aEFeN8D8Shgh4aG8yS0f8AqCSrXF8Zr0s1ag6nDYDmh75Bc3MIDxDpa0mByKD2mpSLS2NLypdKnIXnnB/F9V+Ffiq7C2g1kZu0iRsbmLLlwr8UxUe2mKRgwJLgJ7BBuOLUCadUDUsIE9QbL5r43w91Cq6m9paQbAmbHQzAkdV9FP4sTTfUDZyNLss65RMDrC+fPFnGTi8S+roCTlBiQNgTv6oKeECEJSlAiEoSlFAISSSQJEBBKUDgnNKYE9oQP5pqfzTUAIQRhKEDU+jrCYUJQT2vdlIzHTTp/dcqVME3XbD1c3vXgR9Fwc2CgtKWBpWFSqGPBsXNLmOZAicoJafSDOo3PEGhwk1GuOjRTYQIE+YnKAY6T6LvwniP6HBpb1AOnKdFz4xjWlzRHlHL6BB6N4Gwn5rhVfDu/qDZ6Q5tthICyPhLgA/NFr2guY6b5tt7H6xqrr8KPErw51H2Zc3WWgmBO8ei9RxWGZ/mMa0OiC6L22KDA8ZxOI4ZhK9RxY8VaobTaSTDXFwM33YNBvJXjVR0mYj763Xsv4sY135BrTBNSsBfWGNJlp/3FvpZeMFA0pFFBAiihCSAlBOQhAEQgiEDgnNKbCcwIOsJhKcUwIEkkkgaSmlFNKCdw5skzysu2PoEQYChYOoWmW7ctwVdCiajmA2JLW322/hBW4Wm5zmtbcuIAHMrW8G8M06riKz7dOfLvY/3XT/AwwByTWMxEE8vNPu7el5VRgKtQ1cjqhpyTAboSRoHc9kHqXAaGHwddjaQa1rgWTIu7ylpJnUy4enVbHFMBBg67dVheDeDsNkpuJLiGgy4zBmbcolaThjqntcmYOpR5SR5pGt5ghBhfxohtHCsgzmeZjeG77a/IryUr138c2kDDQPL55O8mIBHofmvJCg5lJEhBAgkEEggJQSKKBBJAJ7UBATmJoKexAXpoK6PC5tQFNcilCBhQK6OTHIBSqFpBaYIWmwGKDmhzSA79TeXUdFmF0oVi0gjZB614X4KHvbiK4E3a1pvAvBzE/Xtsrw+FqdWpnqAmHSHTBGWbiNDMacgst4R4p+YiTEFrcsiRa56Awbr02k6WnlAFuiDhgeH+zdIOZuUNiOR1+avMPTGwUNuxF1NNUMaXOMAAknkBqg8n/HDiQLqNFpBLcznDKDEhsebY62Xk5XoPinHNxGKqOaczSZaIEaAb72HyVDVwFJ0+SNI276eiDMuQKv6vBmG12u5E69QSq2pw8guaLvbq3pzCCCkkkQgKQSSQJEIIoHBPATGp7UD3FcwnvCFM3QPZTXT2f30XbDQXCOeil/l/N9NvvdBVPpLg4K1qUSDzHTsP5CgV2XQRoQXSmJsk+kQY++6CTwniT8PUbUYbg3GzhyPSF6dwbx7TcWB+ZgdbURMDl92XkxapeCoF9tOvLr6IPpDh2MYaeYOBaBmBkEFZrxb4zjJSYzyVqbnEm5D2uLXMIHKPmCvIzjq9LPRDjDpuDZ2lwf+MBQsPiD7VrwZJuZO5NxPX90Gqr0xNyG/6TG9rSOdxdIvztzM94C7eZEX++yfTxTajOUX7GdD2/dV2NcaLw4QabtRbWL/AMoAa5aSHAkEW5yTsVE4u72VWlUYbZReI0OhCssVD2SB5J1/0mN9+ybWwPtaD2u/zGeZh5jkSek+oQU/iDBBpZUZ7lQTbQOBuP3VQFr/AApRbWpOp1LtBmDtI1HVU3GODmiSWmWTGt2zoCgqkoSKSBJwTU4ICE5oTQnBB1cVxcutQpjboE1y0fDJqMOpeAR6QeW+l1mywqTgsYaTw4Dla/3/AHQWeDky13liSb36ACfuVExtCBIFvpM6qRi6rW1GV2Tkf7w5O3H7rpjmhwMXkSSCIt++nxQZ46qzFMVaZIPnaNOYjZVtYXVlwGsA8A3B+t0EYUg5ojUqfwwZc4IuWgCR1HNSOMcGDXAtkTrDhv8ATn6qpogtqASeonogt61Ie67y5fcMh0d42mypsXRyPG3Mcj+4V5h4iRBmdef3sm1MK2uHAnKW5i136RBAj/bKAUHmWxrBvrIvYq2qAVmloaLgR33I5xb4qsoUHNaBufiB/ClUMTFrg8zOnaY0i/RBEwuIdQeadS7SYI2dyUxoNN4BMg3aZkOEiIE25XUziuEFdlozD3TAm38qFwpwrUjQIAe2Sx0i53B9ECZQGHxObRlSCAP6jdo7H5I8NYMR+aBjzAhs8xofoli2l9Ag/wCZT8w5xoR8FX+GeIFlUADy9pv1J+iCgqsLSQQQRYg8wmSt74q8Pe1YcRSHmiXC3mj94WCIQFJJJA5qeExdGoDUXNhT3Fc0Et9JwEgS3nqkarDqIP3+yOBxzqdrFpiQdPmrR/D6NfzUXZXEDyanNpAnmfqgZw/Ch4LA4kO2jQgSDE84v1VfQqGcp1EjS0/YT/y1Wk6RIIMfEXHwXDHvGeQIkAkHYxf539UHLFsg9EzD1C0ghdaj8zVGCDY4B+dhv7oFjeSRy7wqjG4F4eHNbO8G0/fJdOD4m0R9dv8AtW+MoAkOECd97iRJBjmgosPjY18pG2k9BuPRWFCjFKQ6TodouTHUmeiFfAtc2HNMxIIsRrtysqeoKtB28bTca/8ASDQsfMB2t7zpFkarQwgzaLyPnbY3+Sq8NxZj/wDMADtjFtVeU6DH0y0QQ4WI2I66RpKDvwSqXC3eJn0UfiVBtN7ajWuaDeI3F9tRdLgzPYuh5LmybRAtFu9wrTF08zSTAtZt7fx2QcqtKS2qyJcIff3v7xHVZXENOHrOa3ytkObO7ZsPvktRg4HlIMGW5Z1kDSbyFV+KcBNNr26sN4H6XHnvB+qDTYDE5qbc0eYTfqOQ3WQ8UcIEe3pthpMPaP0k7xFuylcDxwLAM0Ee9zPYrU4MU3Ncz3w8EREkjQ359UHkqSuvEnAjh3SL03E5TMkf0u6/VUqAhOCCcxAigEXJqB4YpVDCvEEGCdLx69lFYrnBAubztqdr2A6dEFpTpvqs/wARhJAbFRp80XidnarP8bwjmPMgRpI0PLtYK/pPc1pIJIsIsPSTooHiN8t/5CZuRY7oM+CmOTkHthBKwFWDrC1WDr+0bMtBa4GTsPuFjKOquuG4klpbMac53t98kF+8SRY9cum4/lcKjWuhpBcO+l7dIMhKhUFgZAuQREm86De3zXWth/K6bQRp0E9iOiCorcBDwHMkE3jnqbW5fRU1am+g+ASCNwfuVrBIAiZJJvbnofl/ZPxGGbWGV0QGmI5g6oKvhHiJxcGVYOaAHCxB2kab6iFoKVZ03vOs7j49gsPjMEadQtOxVzwvigDstXXnzBH38kF5iiJBcI5EXLdRb75qwon2tNzHXzNykTaDMWNxzXKg0O3Em8xb/sqfhaGVri2CdB/SNxfeyDzBhNKoQdWkg8jB6EWW84NxASCIaIiYjbXv0WP8WUsuKqdSD8QEOFY15IZOp8uggoN9i/Z1Wmm+MhaZ6nYjqPksFx7gNTDEE+am73XjfoeRVvUflOWq6+n9r/spvDRSrsdRcT59GiDDho4HvdBhgiE/FYd1N7mOEOaSCOoTAgc5cynvTCUBY5XNKllaDNy2RMjfbY7qklW+D4h5AwxuLiTz39UEqviHbTtygntHZRMfXNTytG+w5c7KTX4s20gGBFrbzPXf4qVwyoffDcs8uXME/ugzeMw5pug91xDlZcXpGZcIP3oNhZVoQd6VVu7QeWojqpFA6OAvofXdQmFdmOtYoNBhcRDtXAaWAnfSep+asTQlpsTBBuL3O/0O1llsPWFv3200WhwnnYTZsC8HW3aLa/HVB3bETDoBtYiZEaT890qVQ+XSeul+fVOqG3MDWXa7RB+4hcPzMZpAyg2k89RA5gIOOOoCp7oEjTa24HPf4Ki4rQykOHUHuIP7n4LT0MSCTGhNiNZIN1ydRD25HXEg3teD/wB/BBV8F8ROpEB/mZpB2nst3gMZTc3M10tI92ZJ3PUaG32cJX4DIJZrfy845E/QrhwjitXCvi4BuQ4RY6HSeo7IJ3jikfbNfEZ2D4tJmPkqAU4uHD43C3/HQMRhtQbZ2OtIcBJ0vFt+a88hBYtex5mpUM9By6q74PxOgyoCDljQxpGkzcrO08K0GKjiw2sWEWNwb7RBV5h+D0iARVDgf/rBgjYoJ/irgrqzjXonP5QXs/VYWLY94R9FjNFv+E4RtMA03tgiLEgn/iSQLqh8WcJ9k5tRsZH2MbPGvodUFBUK5lOeuZQJOTAujBKCRhaJce2t1rKVZlNrZIFg0husnp6fToszTcRGXlropjGhpkkucRf69NEDON4gF02Ohgydtbx3hUbjdWnEqZcDU2mJ5mORvpuqpAZT865pBB1a8haHw/XkEROpN+QJ5clmVJweILCYKDVYasHODbkdNZ06Dn8lNqYeRIbcFwiNLDa52Kxx4g5psVo+GcWFSMzvNJmdQCdp13QcKgDQCBcG8nTewOykYSt7S1gRuDpB+ep+CFVjM12ggiYIBgi/JRaNBjXDKCJ5dRsPX5ILHE4JzmkNdqLEH3TFiCNtFJ8V1vzmGY51MtxNKzhAgsDYORw94SA4A3F/Wl4PxUteaVQnWGnfoD97rT0wQWxdrbdtNt+qDNeGceHMdh6hgO9097R9FQV8KWPLXbHbfr8Fd8ewQo1BWpiGl0luzXax2VbVqB9dxmATY+iAYWmwkZwTMD3uoHK9lcN4PTpxUDnxY+UyREf0qLT4U65Bnte3YK44PSqUqsEyPdINxF+2w06IO4wbXta6i8+2Gh/1Dk8c76qm8TVXuaxzhFyHD+oReO0q8q8IIdnoS14BJaNLaiO9lH48WvwpLvfGWJ1kESD8SgxL01OcmFAl3wpvKjlPpuhBY1KsQZ30m4FoPz+S78Np53Au90DtZVAcruu6WBp+Q0id/wB0EXjOIDoa2zQTA/crjT4W4tzGzeZ0vv2/hMODc51oPrp3VnxnG5WCk2AAACBcSBqD1QUVWkWmD6HY9kxW1YA4RpMSKkN5wRcTy0UXCtY6zxH9Q/jdBDTmG6ssTw0svAc3mPuyiODQZyntdBzxB8xRw9YtMqWMK14DszhPSY+aR4Wf0uae8jaUE/D4sFo5i5vy3n7suofGvefVVFPDPBiJ2sZ+nqpHtZB5mUHTiRaHEubMkTe/2YKueB8Ta55pgnKLtLiJymJBnUjSe3VZ/iWGc4hwuMo6f379lDwVf2b2u5G/bdBtuLj2lJ7dSLgnmIPOyxFLW9ltMfXikXAt08sbi2g/dYtpueaC34T5XBwkmdJgR1+K13DzLGh0yLE9JvPrzWGpYzJaT6K/4d4tbTaQ6m+/6g7SdbEX56oNXh6LW1G1ALA6RMC2bbmVV+MaU0HFugcD6c7f7vkpHD+LUa5ApuEk+4SWG/r0nUrhx7CuNNzG+8RFzY6EX0FufJB52U1FyagSSSRQBSMNiXMPlMH+LqOUpQWGGq+YuOl1Cr1C4knUol1lyKCew56IY33g4uI5gjY79k/iflbTbuGie5lQaBhw7rrjH+bn3QW/DeLQ0NdygHlyHzP2AhxdrYB5yQeYP3sqIlWWDxWdnsnncFp5HT0Efsg5YTy+u3obro+tqIgff9lHeS10HZdfaAiEHehX8r7DSOxdAt1uT6KE91yVtfww8OUcbUrNrtJaxrCMrspDi4/sConiLwsPzLqWBbUe1jnMcXuBhzQ0k5gAAPMRBv5UFVhsVTaAKgLrWNyBYbb6wn169OoMooNBNgT5AJmCD356x3W14D+HgcJr1DJAs2BEdTP02W94N4fw+HM02DMYlx8xMTGukSdOaDzLhPgLF18MyQ2k4mIqSDk5wAelradU3jP4XVqVWkyjUFRtSZc5uXIREyATIvaOS9YxvFmip7Cm5vtyJAdMAHf+rsPkpIYTd0E6T/CDIeHfAWHwrQTFSt/8jmg5T/Qx0gfNP41w7HNaXYbEMqx/4qtGnBHIFrR8D8Vpzh3OPJu/M9uQXWo4C2qDxH2tDHO9m+kzC42fI+n5KdR4/Q9n/jcTo4b/AAQ4ZxZzgcPX8tVhIaXaktsWu6jnvCr/AB0GjHV8lhnm2zoBMeqjeI8WX1qdbR9SlSe+Lf4gGUn1yz6oKUoFFyZCBSigkgRQRQQFrkigkgQK7VamaDuFxRCBJNMGQkgg7VKs3OqDXrkiEHqv4Hi+KdyFIfE1D+y3jKjDcEXvaL915j+FXEW0m4kE3f7MD/3/AJVDS8TVWCASPVB7UawaZt8VExvFzTOZrgQDdpI9YOsryJviypuT8dlXYji73OJBInUTIQe71ONUP8MueyKkZZj9WmvaO6n8U4qygwuOoBIHNfO1PHPqCnSLgAHQCf0hx3OsC5XtlGnhaDKLMTWbUe1oLS9wGb+oMm45TKCXwjjFbFEOYzJSvJcNdPdMiRrcKdxDEZGkNgvIOUG0kDc7Kor+LG1KjKOGio4zmIuGNA1JFhdQ8V4bbXLnYyo6o03yTka2Cf8ATf8Asg874xwinSc5+JrsNQkuLKbs7iTfQaDvCqMFgziHlzvKwAD0aIDR8NVL4vgsMyvUbhyTTBhpJnbQOOt5Ertg6haPKIvYddzzP8oMyQmwkkgGVLKkkgWVAtSSQHKlkQSQHIu1B4afMJHL+EkkGpHhmnUptc1xBcJB76SFlsXhTTe5hMlpiySSDlkSFNJJBYcHxLqbrbuafhP8qvhJJAoSypJIDCm1q9WvGeoXZGw3MfdaBoBskkg0PgmliQ8mjVaxgy5wZMiY0i/xCd44x2IbWdTNdzmANcBGX3xuAkkgyrcRz+Vla4DEZwdbCf8A88kkkH//2Q=="/>
          <p:cNvSpPr>
            <a:spLocks noChangeAspect="1" noChangeArrowheads="1"/>
          </p:cNvSpPr>
          <p:nvPr/>
        </p:nvSpPr>
        <p:spPr bwMode="auto">
          <a:xfrm>
            <a:off x="1679575" y="-1195388"/>
            <a:ext cx="1828800" cy="249555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AutoShape 8" descr="data:image/jpeg;base64,/9j/4AAQSkZJRgABAQAAAQABAAD/2wCEAAkGBxQSEhUUEhQWFhQXGBcXGBgXFx0XHBcXFRgXHB0YFxcYHCggGBwlHBcXITEhJSkrLi4uFx8zODMsNygtLisBCgoKBQUFDgUFDisZExkrKysrKysrKysrKysrKysrKysrKysrKysrKysrKysrKysrKysrKysrKysrKysrKysrK//AABEIAQYAwAMBIgACEQEDEQH/xAAcAAABBQEBAQAAAAAAAAAAAAABAAIEBQYDBwj/xAA8EAABAwIEBAMGBQIGAgMAAAABAAIRAyEEEjFBBVFhcQYigRMykaGx8AcUQsHRYvEjM1JyguFDolNjkv/EABQBAQAAAAAAAAAAAAAAAAAAAAD/xAAUEQEAAAAAAAAAAAAAAAAAAAAA/9oADAMBAAIRAxEAPwDytApzgmIEiAkCgSgSITUSUAcmokoIAkkkgSSISQBJFBAgkkkgJKQQRKBIoBFAkUE4FAE5qbCeEDimlFAhA1JEJSgBCCKUIGwn0aDnmGtLj0ErT+FfDgr3cCTYhsxI59V6VT8NYdjG5w0xBboC0940Mb8kHjGC4RWq1PZspPL9xlII/wB06eq2eB/C2s9s1KopmQIy5teuYXXqmCxFIkgNBdzAGkyL7e8Va0zI0hB4H4n/AA/xODGeBVpf62DSf9TdR81koX1e2VifGf4eUcU0voNbSrxaBDXkbOAtpaeyDwVIq24z4exGEy/mKRp55yyQSY6AmPVVRQNSRSQIoIoICkkkEBCKARlAQnJicEDoQJTk1AAkgigEqZw3AOqnyiQNenooalYDEFjpCD0Lw1iW4cw0AvOpP0aNu6vvEfEvdY0gkgF0xq7r2jTovM6OOc93Ibgb9+an4ni2aqeQP0/dB6Z4SoAEZ5lbimAvKOBcYynzGxFj30XoXDcfmAGyC4DEX00ylUXYlBjPxB8P0MVQL6xLXU5IeDppqCQCDC+fsVTDXENdmA0MRI5xsvqTHUw9lRjtHNIPYhfMXF6YbWqtbo17miOQJCCEUESggRSQRQJIJJIEigiUCC6UwmtMItQPTCujguaAygigUCCk8O98WB6HdRU+jqgv6hYwEhhnW+3yvdVDqxzSFIaHESRaPhH7KFnQbThYfDHXLY2+i9V8ONpPY0gkO5aEFeN8D8Shgh4aG8yS0f8AqCSrXF8Zr0s1ag6nDYDmh75Bc3MIDxDpa0mByKD2mpSLS2NLypdKnIXnnB/F9V+Ffiq7C2g1kZu0iRsbmLLlwr8UxUe2mKRgwJLgJ7BBuOLUCadUDUsIE9QbL5r43w91Cq6m9paQbAmbHQzAkdV9FP4sTTfUDZyNLss65RMDrC+fPFnGTi8S+roCTlBiQNgTv6oKeECEJSlAiEoSlFAISSSQJEBBKUDgnNKYE9oQP5pqfzTUAIQRhKEDU+jrCYUJQT2vdlIzHTTp/dcqVME3XbD1c3vXgR9Fwc2CgtKWBpWFSqGPBsXNLmOZAicoJafSDOo3PEGhwk1GuOjRTYQIE+YnKAY6T6LvwniP6HBpb1AOnKdFz4xjWlzRHlHL6BB6N4Gwn5rhVfDu/qDZ6Q5tthICyPhLgA/NFr2guY6b5tt7H6xqrr8KPErw51H2Zc3WWgmBO8ei9RxWGZ/mMa0OiC6L22KDA8ZxOI4ZhK9RxY8VaobTaSTDXFwM33YNBvJXjVR0mYj763Xsv4sY135BrTBNSsBfWGNJlp/3FvpZeMFA0pFFBAiihCSAlBOQhAEQgiEDgnNKbCcwIOsJhKcUwIEkkkgaSmlFNKCdw5skzysu2PoEQYChYOoWmW7ctwVdCiajmA2JLW322/hBW4Wm5zmtbcuIAHMrW8G8M06riKz7dOfLvY/3XT/AwwByTWMxEE8vNPu7el5VRgKtQ1cjqhpyTAboSRoHc9kHqXAaGHwddjaQa1rgWTIu7ylpJnUy4enVbHFMBBg67dVheDeDsNkpuJLiGgy4zBmbcolaThjqntcmYOpR5SR5pGt5ghBhfxohtHCsgzmeZjeG77a/IryUr138c2kDDQPL55O8mIBHofmvJCg5lJEhBAgkEEggJQSKKBBJAJ7UBATmJoKexAXpoK6PC5tQFNcilCBhQK6OTHIBSqFpBaYIWmwGKDmhzSA79TeXUdFmF0oVi0gjZB614X4KHvbiK4E3a1pvAvBzE/Xtsrw+FqdWpnqAmHSHTBGWbiNDMacgst4R4p+YiTEFrcsiRa56Awbr02k6WnlAFuiDhgeH+zdIOZuUNiOR1+avMPTGwUNuxF1NNUMaXOMAAknkBqg8n/HDiQLqNFpBLcznDKDEhsebY62Xk5XoPinHNxGKqOaczSZaIEaAb72HyVDVwFJ0+SNI276eiDMuQKv6vBmG12u5E69QSq2pw8guaLvbq3pzCCCkkkQgKQSSQJEIIoHBPATGp7UD3FcwnvCFM3QPZTXT2f30XbDQXCOeil/l/N9NvvdBVPpLg4K1qUSDzHTsP5CgV2XQRoQXSmJsk+kQY++6CTwniT8PUbUYbg3GzhyPSF6dwbx7TcWB+ZgdbURMDl92XkxapeCoF9tOvLr6IPpDh2MYaeYOBaBmBkEFZrxb4zjJSYzyVqbnEm5D2uLXMIHKPmCvIzjq9LPRDjDpuDZ2lwf+MBQsPiD7VrwZJuZO5NxPX90Gqr0xNyG/6TG9rSOdxdIvztzM94C7eZEX++yfTxTajOUX7GdD2/dV2NcaLw4QabtRbWL/AMoAa5aSHAkEW5yTsVE4u72VWlUYbZReI0OhCssVD2SB5J1/0mN9+ybWwPtaD2u/zGeZh5jkSek+oQU/iDBBpZUZ7lQTbQOBuP3VQFr/AApRbWpOp1LtBmDtI1HVU3GODmiSWmWTGt2zoCgqkoSKSBJwTU4ICE5oTQnBB1cVxcutQpjboE1y0fDJqMOpeAR6QeW+l1mywqTgsYaTw4Dla/3/AHQWeDky13liSb36ACfuVExtCBIFvpM6qRi6rW1GV2Tkf7w5O3H7rpjmhwMXkSSCIt++nxQZ46qzFMVaZIPnaNOYjZVtYXVlwGsA8A3B+t0EYUg5ojUqfwwZc4IuWgCR1HNSOMcGDXAtkTrDhv8ATn6qpogtqASeonogt61Ie67y5fcMh0d42mypsXRyPG3Mcj+4V5h4iRBmdef3sm1MK2uHAnKW5i136RBAj/bKAUHmWxrBvrIvYq2qAVmloaLgR33I5xb4qsoUHNaBufiB/ClUMTFrg8zOnaY0i/RBEwuIdQeadS7SYI2dyUxoNN4BMg3aZkOEiIE25XUziuEFdlozD3TAm38qFwpwrUjQIAe2Sx0i53B9ECZQGHxObRlSCAP6jdo7H5I8NYMR+aBjzAhs8xofoli2l9Ag/wCZT8w5xoR8FX+GeIFlUADy9pv1J+iCgqsLSQQQRYg8wmSt74q8Pe1YcRSHmiXC3mj94WCIQFJJJA5qeExdGoDUXNhT3Fc0Et9JwEgS3nqkarDqIP3+yOBxzqdrFpiQdPmrR/D6NfzUXZXEDyanNpAnmfqgZw/Ch4LA4kO2jQgSDE84v1VfQqGcp1EjS0/YT/y1Wk6RIIMfEXHwXDHvGeQIkAkHYxf539UHLFsg9EzD1C0ghdaj8zVGCDY4B+dhv7oFjeSRy7wqjG4F4eHNbO8G0/fJdOD4m0R9dv8AtW+MoAkOECd97iRJBjmgosPjY18pG2k9BuPRWFCjFKQ6TodouTHUmeiFfAtc2HNMxIIsRrtysqeoKtB28bTca/8ASDQsfMB2t7zpFkarQwgzaLyPnbY3+Sq8NxZj/wDMADtjFtVeU6DH0y0QQ4WI2I66RpKDvwSqXC3eJn0UfiVBtN7ajWuaDeI3F9tRdLgzPYuh5LmybRAtFu9wrTF08zSTAtZt7fx2QcqtKS2qyJcIff3v7xHVZXENOHrOa3ytkObO7ZsPvktRg4HlIMGW5Z1kDSbyFV+KcBNNr26sN4H6XHnvB+qDTYDE5qbc0eYTfqOQ3WQ8UcIEe3pthpMPaP0k7xFuylcDxwLAM0Ee9zPYrU4MU3Ncz3w8EREkjQ359UHkqSuvEnAjh3SL03E5TMkf0u6/VUqAhOCCcxAigEXJqB4YpVDCvEEGCdLx69lFYrnBAubztqdr2A6dEFpTpvqs/wARhJAbFRp80XidnarP8bwjmPMgRpI0PLtYK/pPc1pIJIsIsPSTooHiN8t/5CZuRY7oM+CmOTkHthBKwFWDrC1WDr+0bMtBa4GTsPuFjKOquuG4klpbMac53t98kF+8SRY9cum4/lcKjWuhpBcO+l7dIMhKhUFgZAuQREm86De3zXWth/K6bQRp0E9iOiCorcBDwHMkE3jnqbW5fRU1am+g+ASCNwfuVrBIAiZJJvbnofl/ZPxGGbWGV0QGmI5g6oKvhHiJxcGVYOaAHCxB2kab6iFoKVZ03vOs7j49gsPjMEadQtOxVzwvigDstXXnzBH38kF5iiJBcI5EXLdRb75qwon2tNzHXzNykTaDMWNxzXKg0O3Em8xb/sqfhaGVri2CdB/SNxfeyDzBhNKoQdWkg8jB6EWW84NxASCIaIiYjbXv0WP8WUsuKqdSD8QEOFY15IZOp8uggoN9i/Z1Wmm+MhaZ6nYjqPksFx7gNTDEE+am73XjfoeRVvUflOWq6+n9r/spvDRSrsdRcT59GiDDho4HvdBhgiE/FYd1N7mOEOaSCOoTAgc5cynvTCUBY5XNKllaDNy2RMjfbY7qklW+D4h5AwxuLiTz39UEqviHbTtygntHZRMfXNTytG+w5c7KTX4s20gGBFrbzPXf4qVwyoffDcs8uXME/ugzeMw5pug91xDlZcXpGZcIP3oNhZVoQd6VVu7QeWojqpFA6OAvofXdQmFdmOtYoNBhcRDtXAaWAnfSep+asTQlpsTBBuL3O/0O1llsPWFv3200WhwnnYTZsC8HW3aLa/HVB3bETDoBtYiZEaT890qVQ+XSeul+fVOqG3MDWXa7RB+4hcPzMZpAyg2k89RA5gIOOOoCp7oEjTa24HPf4Ki4rQykOHUHuIP7n4LT0MSCTGhNiNZIN1ydRD25HXEg3teD/wB/BBV8F8ROpEB/mZpB2nst3gMZTc3M10tI92ZJ3PUaG32cJX4DIJZrfy845E/QrhwjitXCvi4BuQ4RY6HSeo7IJ3jikfbNfEZ2D4tJmPkqAU4uHD43C3/HQMRhtQbZ2OtIcBJ0vFt+a88hBYtex5mpUM9By6q74PxOgyoCDljQxpGkzcrO08K0GKjiw2sWEWNwb7RBV5h+D0iARVDgf/rBgjYoJ/irgrqzjXonP5QXs/VYWLY94R9FjNFv+E4RtMA03tgiLEgn/iSQLqh8WcJ9k5tRsZH2MbPGvodUFBUK5lOeuZQJOTAujBKCRhaJce2t1rKVZlNrZIFg0husnp6fToszTcRGXlropjGhpkkucRf69NEDON4gF02Ohgydtbx3hUbjdWnEqZcDU2mJ5mORvpuqpAZT865pBB1a8haHw/XkEROpN+QJ5clmVJweILCYKDVYasHODbkdNZ06Dn8lNqYeRIbcFwiNLDa52Kxx4g5psVo+GcWFSMzvNJmdQCdp13QcKgDQCBcG8nTewOykYSt7S1gRuDpB+ep+CFVjM12ggiYIBgi/JRaNBjXDKCJ5dRsPX5ILHE4JzmkNdqLEH3TFiCNtFJ8V1vzmGY51MtxNKzhAgsDYORw94SA4A3F/Wl4PxUteaVQnWGnfoD97rT0wQWxdrbdtNt+qDNeGceHMdh6hgO9097R9FQV8KWPLXbHbfr8Fd8ewQo1BWpiGl0luzXax2VbVqB9dxmATY+iAYWmwkZwTMD3uoHK9lcN4PTpxUDnxY+UyREf0qLT4U65Bnte3YK44PSqUqsEyPdINxF+2w06IO4wbXta6i8+2Gh/1Dk8c76qm8TVXuaxzhFyHD+oReO0q8q8IIdnoS14BJaNLaiO9lH48WvwpLvfGWJ1kESD8SgxL01OcmFAl3wpvKjlPpuhBY1KsQZ30m4FoPz+S78Np53Au90DtZVAcruu6WBp+Q0id/wB0EXjOIDoa2zQTA/crjT4W4tzGzeZ0vv2/hMODc51oPrp3VnxnG5WCk2AAACBcSBqD1QUVWkWmD6HY9kxW1YA4RpMSKkN5wRcTy0UXCtY6zxH9Q/jdBDTmG6ssTw0svAc3mPuyiODQZyntdBzxB8xRw9YtMqWMK14DszhPSY+aR4Wf0uae8jaUE/D4sFo5i5vy3n7suofGvefVVFPDPBiJ2sZ+nqpHtZB5mUHTiRaHEubMkTe/2YKueB8Ta55pgnKLtLiJymJBnUjSe3VZ/iWGc4hwuMo6f379lDwVf2b2u5G/bdBtuLj2lJ7dSLgnmIPOyxFLW9ltMfXikXAt08sbi2g/dYtpueaC34T5XBwkmdJgR1+K13DzLGh0yLE9JvPrzWGpYzJaT6K/4d4tbTaQ6m+/6g7SdbEX56oNXh6LW1G1ALA6RMC2bbmVV+MaU0HFugcD6c7f7vkpHD+LUa5ApuEk+4SWG/r0nUrhx7CuNNzG+8RFzY6EX0FufJB52U1FyagSSSRQBSMNiXMPlMH+LqOUpQWGGq+YuOl1Cr1C4knUol1lyKCew56IY33g4uI5gjY79k/iflbTbuGie5lQaBhw7rrjH+bn3QW/DeLQ0NdygHlyHzP2AhxdrYB5yQeYP3sqIlWWDxWdnsnncFp5HT0Efsg5YTy+u3obro+tqIgff9lHeS10HZdfaAiEHehX8r7DSOxdAt1uT6KE91yVtfww8OUcbUrNrtJaxrCMrspDi4/sConiLwsPzLqWBbUe1jnMcXuBhzQ0k5gAAPMRBv5UFVhsVTaAKgLrWNyBYbb6wn169OoMooNBNgT5AJmCD356x3W14D+HgcJr1DJAs2BEdTP02W94N4fw+HM02DMYlx8xMTGukSdOaDzLhPgLF18MyQ2k4mIqSDk5wAelradU3jP4XVqVWkyjUFRtSZc5uXIREyATIvaOS9YxvFmip7Cm5vtyJAdMAHf+rsPkpIYTd0E6T/CDIeHfAWHwrQTFSt/8jmg5T/Qx0gfNP41w7HNaXYbEMqx/4qtGnBHIFrR8D8Vpzh3OPJu/M9uQXWo4C2qDxH2tDHO9m+kzC42fI+n5KdR4/Q9n/jcTo4b/AAQ4ZxZzgcPX8tVhIaXaktsWu6jnvCr/AB0GjHV8lhnm2zoBMeqjeI8WX1qdbR9SlSe+Lf4gGUn1yz6oKUoFFyZCBSigkgRQRQQFrkigkgQK7VamaDuFxRCBJNMGQkgg7VKs3OqDXrkiEHqv4Hi+KdyFIfE1D+y3jKjDcEXvaL915j+FXEW0m4kE3f7MD/3/AJVDS8TVWCASPVB7UawaZt8VExvFzTOZrgQDdpI9YOsryJviypuT8dlXYji73OJBInUTIQe71ONUP8MueyKkZZj9WmvaO6n8U4qygwuOoBIHNfO1PHPqCnSLgAHQCf0hx3OsC5XtlGnhaDKLMTWbUe1oLS9wGb+oMm45TKCXwjjFbFEOYzJSvJcNdPdMiRrcKdxDEZGkNgvIOUG0kDc7Kor+LG1KjKOGio4zmIuGNA1JFhdQ8V4bbXLnYyo6o03yTka2Cf8ATf8Asg874xwinSc5+JrsNQkuLKbs7iTfQaDvCqMFgziHlzvKwAD0aIDR8NVL4vgsMyvUbhyTTBhpJnbQOOt5Ertg6haPKIvYddzzP8oMyQmwkkgGVLKkkgWVAtSSQHKlkQSQHIu1B4afMJHL+EkkGpHhmnUptc1xBcJB76SFlsXhTTe5hMlpiySSDlkSFNJJBYcHxLqbrbuafhP8qvhJJAoSypJIDCm1q9WvGeoXZGw3MfdaBoBskkg0PgmliQ8mjVaxgy5wZMiY0i/xCd44x2IbWdTNdzmANcBGX3xuAkkgyrcRz+Vla4DEZwdbCf8A88kkkH//2Q=="/>
          <p:cNvSpPr>
            <a:spLocks noChangeAspect="1" noChangeArrowheads="1"/>
          </p:cNvSpPr>
          <p:nvPr/>
        </p:nvSpPr>
        <p:spPr bwMode="auto">
          <a:xfrm>
            <a:off x="1831975" y="-1042988"/>
            <a:ext cx="1828800" cy="249555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934628679"/>
      </p:ext>
    </p:extLst>
  </p:cSld>
  <p:clrMapOvr>
    <a:masterClrMapping/>
  </p:clrMapOvr>
</p:sld>
</file>

<file path=ppt/theme/theme1.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16790</TotalTime>
  <Words>1026</Words>
  <Application>Microsoft Office PowerPoint</Application>
  <PresentationFormat>Widescreen</PresentationFormat>
  <Paragraphs>170</Paragraphs>
  <Slides>42</Slides>
  <Notes>5</Notes>
  <HiddenSlides>4</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42</vt:i4>
      </vt:variant>
    </vt:vector>
  </HeadingPairs>
  <TitlesOfParts>
    <vt:vector size="47" baseType="lpstr">
      <vt:lpstr>Arial</vt:lpstr>
      <vt:lpstr>Arial Unicode MS</vt:lpstr>
      <vt:lpstr>Times New Roman</vt:lpstr>
      <vt:lpstr>Wingdings</vt:lpstr>
      <vt:lpstr>Default Design</vt:lpstr>
      <vt:lpstr>Evolution: A historical introduction</vt:lpstr>
      <vt:lpstr>PowerPoint Presentation</vt:lpstr>
      <vt:lpstr>Historical perspectives</vt:lpstr>
      <vt:lpstr>PowerPoint Presentation</vt:lpstr>
      <vt:lpstr>PowerPoint Presentation</vt:lpstr>
      <vt:lpstr>PowerPoint Presentation</vt:lpstr>
      <vt:lpstr>What’s wrong with Lamarck’s theory?</vt:lpstr>
      <vt:lpstr>PowerPoint Presentation</vt:lpstr>
      <vt:lpstr>PowerPoint Presentation</vt:lpstr>
      <vt:lpstr>PowerPoint Presentation</vt:lpstr>
      <vt:lpstr>Charles Darwin</vt:lpstr>
      <vt:lpstr>PowerPoint Presentation</vt:lpstr>
      <vt:lpstr>Voyage of HMS Beagle</vt:lpstr>
      <vt:lpstr>PowerPoint Presentation</vt:lpstr>
      <vt:lpstr>What did Darwin think of himself as?</vt:lpstr>
      <vt:lpstr>Darwin’s Observations</vt:lpstr>
      <vt:lpstr>PowerPoint Presentation</vt:lpstr>
      <vt:lpstr>PowerPoint Presentation</vt:lpstr>
      <vt:lpstr>PowerPoint Presentation</vt:lpstr>
      <vt:lpstr>PowerPoint Presentation</vt:lpstr>
      <vt:lpstr>PowerPoint Presentation</vt:lpstr>
      <vt:lpstr>PowerPoint Presentation</vt:lpstr>
      <vt:lpstr>Premise of natural selection</vt:lpstr>
      <vt:lpstr>PowerPoint Presentation</vt:lpstr>
      <vt:lpstr>PowerPoint Presentation</vt:lpstr>
      <vt:lpstr>PowerPoint Presentation</vt:lpstr>
      <vt:lpstr>Almost scooped!</vt:lpstr>
      <vt:lpstr>Linnaen Society</vt:lpstr>
      <vt:lpstr>Linnaen Society</vt:lpstr>
      <vt:lpstr>PowerPoint Presentation</vt:lpstr>
      <vt:lpstr>Missing information?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USU Dept. of Biology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pfrender</dc:creator>
  <cp:lastModifiedBy>Brian Gall</cp:lastModifiedBy>
  <cp:revision>259</cp:revision>
  <cp:lastPrinted>2013-07-31T16:53:42Z</cp:lastPrinted>
  <dcterms:created xsi:type="dcterms:W3CDTF">2001-12-18T21:33:45Z</dcterms:created>
  <dcterms:modified xsi:type="dcterms:W3CDTF">2025-01-17T13:49:52Z</dcterms:modified>
</cp:coreProperties>
</file>