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65403-AE93-41A3-A07B-24CDF1DD1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05E57A-0259-4A7B-B9A6-E6A4797D7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D0D20-80AA-4369-A241-EC9CA5450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34498-C396-44D9-BF51-1BC2DE513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1CA29-A0E9-4061-B9D2-43F6E8256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9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54B4A-E1DA-4B9F-8B46-DCDB064B1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A5F0AD-22F6-4CAB-8641-BF28980FA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9C61C-7AEF-41C5-8DED-D0386776A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B5468-91BD-4429-93F1-9C1EFA698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ACBB8-1372-46E4-98DA-923D0B59C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6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BE57C9-9F9D-4AF8-8832-C77A03F1EB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775753-4EA0-420F-BCEA-4C249B2F3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7AA4-B9E8-49FA-AB32-B50746F8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1BF01-FB4F-4834-9FDD-89CFD620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A5509-AF91-4C6A-8A70-28E6C8ED8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9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64D4C-ABBF-465D-B6B0-459F797F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6383D-A329-41FC-AA97-D88776B7A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29255-AC9F-436D-A36A-CB8B1D7A0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E820E-83C2-4466-89E1-32DE48AC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C95B1-37AE-4517-889F-1BA23F714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16F4-490E-4727-8C3B-88F26EA1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57DF9A-5FF0-478E-ACEE-DAFE745FD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2D6FE-9E89-456E-A6AC-34B21367A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619D5-6AA8-4D7D-85D0-35456330C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293EB-E464-4622-9F85-7BADA8C5C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8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AE48B-F9F9-43FF-89B9-FB0D102F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4299F-5B35-4D2F-86C3-B3AD86A5FE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F932B-2915-4EAF-B6C2-1C7C1BB02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E2E72-F890-4806-84CE-1E2F27B7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97495-B645-4AD4-B73E-5EFDC4FF9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89DC3-23B5-49F2-A827-1FD1C605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58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33722-C157-4BD9-BB2F-EF4B549E1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D8E62-52CB-47A2-95AE-85AAD072A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6DA20-EECE-4771-B96B-D95336018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2E74F-8FDA-4ED7-8D01-9AB3BFBF8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7D7D6D-5B78-4B2B-9164-6EFA7E1ED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C87497-C84C-4805-B1ED-6AD58275C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203E25-00CF-4444-AB61-D8E6F1575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53CB91-5F44-4493-A870-85923F32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2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973B4-43FE-4ECA-A6F6-FDE052B7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D45FCD-7AB1-46D8-B53A-7131DE65E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AD6AE-0C7F-455F-9218-987BBC49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B5369-8554-4123-99DF-771706C9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5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46B73A-8D12-4D2B-8CE3-4539CD9A9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68F42E-F378-42AA-870F-79BF71300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79D04-ED73-45CA-9E2A-4C93667C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6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6C55C-72D8-460B-9717-ED842210B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D56F2-36CF-497F-BEF6-D81433F8E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D5CDB-E124-4EBB-9B2F-477F675D2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713A8-0C97-441C-8007-5D829E416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04889-96D6-4741-B0D2-EC50FAAD5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A535F-A7EA-43F8-8C37-D9A4CD55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8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BAC46-AF98-4045-BE2B-A1215521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CBB82D-26A2-42E3-B40F-B4DD45865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75A199-365A-4A2D-9583-D74CCEE49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8A2D5-4AFF-43F5-95A5-8658E953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131D60-8D6C-44DB-A940-EEBE102A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24662-957F-477A-A06D-4211F250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1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72479-C050-4E91-8AFC-A6F982A4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F3FEB-5C61-47BB-91D0-B6A665321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23931-049B-4D15-B0B4-B299A50A4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D6632-BBD4-44C7-813E-9483ABB58928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34ADC-9130-46D4-82EB-5A6EF6E8F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AB0A0-BE59-4F02-A228-07E3FFF35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4812-0C2B-4466-8D6B-765823C72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2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6BE129-88FE-4B68-8797-C333F4341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993" y="1051993"/>
            <a:ext cx="4754014" cy="475401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8C8D7B7-CBB3-A4FE-2976-0E28A998C83C}"/>
              </a:ext>
            </a:extLst>
          </p:cNvPr>
          <p:cNvSpPr/>
          <p:nvPr/>
        </p:nvSpPr>
        <p:spPr>
          <a:xfrm>
            <a:off x="3051811" y="156591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4F19742-7D54-7B69-899B-ED5113EEA061}"/>
              </a:ext>
            </a:extLst>
          </p:cNvPr>
          <p:cNvSpPr/>
          <p:nvPr/>
        </p:nvSpPr>
        <p:spPr>
          <a:xfrm>
            <a:off x="3202523" y="187071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ED14ED5-56E7-DF8E-CF90-F53FBFB98227}"/>
              </a:ext>
            </a:extLst>
          </p:cNvPr>
          <p:cNvSpPr/>
          <p:nvPr/>
        </p:nvSpPr>
        <p:spPr>
          <a:xfrm>
            <a:off x="2973923" y="209931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1B857EE-00D8-1D99-AD96-0DB2D17354FC}"/>
              </a:ext>
            </a:extLst>
          </p:cNvPr>
          <p:cNvSpPr/>
          <p:nvPr/>
        </p:nvSpPr>
        <p:spPr>
          <a:xfrm>
            <a:off x="3051811" y="238887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39E5D4-6450-2C63-5716-648C434AE4BB}"/>
              </a:ext>
            </a:extLst>
          </p:cNvPr>
          <p:cNvSpPr txBox="1"/>
          <p:nvPr/>
        </p:nvSpPr>
        <p:spPr>
          <a:xfrm>
            <a:off x="982980" y="308610"/>
            <a:ext cx="17556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1 m</a:t>
            </a:r>
          </a:p>
        </p:txBody>
      </p:sp>
    </p:spTree>
    <p:extLst>
      <p:ext uri="{BB962C8B-B14F-4D97-AF65-F5344CB8AC3E}">
        <p14:creationId xmlns:p14="http://schemas.microsoft.com/office/powerpoint/2010/main" val="75315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6BE129-88FE-4B68-8797-C333F43410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993" y="1051993"/>
            <a:ext cx="4754014" cy="4754014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378D7CC-7CEE-464F-484F-B9F98A1E4902}"/>
              </a:ext>
            </a:extLst>
          </p:cNvPr>
          <p:cNvSpPr/>
          <p:nvPr/>
        </p:nvSpPr>
        <p:spPr>
          <a:xfrm>
            <a:off x="3051811" y="156591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343A13-C94C-8B8C-983F-8E6F6F42735B}"/>
              </a:ext>
            </a:extLst>
          </p:cNvPr>
          <p:cNvSpPr/>
          <p:nvPr/>
        </p:nvSpPr>
        <p:spPr>
          <a:xfrm>
            <a:off x="3202523" y="187071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7A8C912-005E-858E-D8F2-837F456ED39A}"/>
              </a:ext>
            </a:extLst>
          </p:cNvPr>
          <p:cNvSpPr/>
          <p:nvPr/>
        </p:nvSpPr>
        <p:spPr>
          <a:xfrm>
            <a:off x="2973923" y="209931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ABBAA7E-1F96-540E-AB90-E8F8A7333BB6}"/>
              </a:ext>
            </a:extLst>
          </p:cNvPr>
          <p:cNvSpPr/>
          <p:nvPr/>
        </p:nvSpPr>
        <p:spPr>
          <a:xfrm>
            <a:off x="3051811" y="2388870"/>
            <a:ext cx="228600" cy="2286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A1F8C4-A2A7-C9BE-AD9D-03CD80883FAF}"/>
              </a:ext>
            </a:extLst>
          </p:cNvPr>
          <p:cNvSpPr txBox="1"/>
          <p:nvPr/>
        </p:nvSpPr>
        <p:spPr>
          <a:xfrm>
            <a:off x="982980" y="308610"/>
            <a:ext cx="17556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3 m</a:t>
            </a:r>
          </a:p>
        </p:txBody>
      </p:sp>
    </p:spTree>
    <p:extLst>
      <p:ext uri="{BB962C8B-B14F-4D97-AF65-F5344CB8AC3E}">
        <p14:creationId xmlns:p14="http://schemas.microsoft.com/office/powerpoint/2010/main" val="374922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E40DA56F1A22449C7CB2A62DFBDDC5" ma:contentTypeVersion="9" ma:contentTypeDescription="Create a new document." ma:contentTypeScope="" ma:versionID="62e34864c17115c103d10e223ff013b6">
  <xsd:schema xmlns:xsd="http://www.w3.org/2001/XMLSchema" xmlns:xs="http://www.w3.org/2001/XMLSchema" xmlns:p="http://schemas.microsoft.com/office/2006/metadata/properties" xmlns:ns3="81bac52e-a2dc-406d-a306-a913ad4dc0d1" targetNamespace="http://schemas.microsoft.com/office/2006/metadata/properties" ma:root="true" ma:fieldsID="e5f3066cfc47a3f9ded6638d3ef79021" ns3:_="">
    <xsd:import namespace="81bac52e-a2dc-406d-a306-a913ad4dc0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ac52e-a2dc-406d-a306-a913ad4dc0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DF7764-B6F6-4B48-A505-6AB66DE2E6C9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81bac52e-a2dc-406d-a306-a913ad4dc0d1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B10BF48-5DAF-46B0-8320-F3E9A1AC8D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E9CF23-F694-4275-99C1-E5894091AB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bac52e-a2dc-406d-a306-a913ad4dc0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4467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Sidney Goedeker</dc:creator>
  <cp:lastModifiedBy>Brian Gall</cp:lastModifiedBy>
  <cp:revision>14</cp:revision>
  <dcterms:created xsi:type="dcterms:W3CDTF">2019-07-31T22:44:21Z</dcterms:created>
  <dcterms:modified xsi:type="dcterms:W3CDTF">2024-09-19T13:53:12Z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0x010100FBE40DA56F1A22449C7CB2A62DFBDDC5</vt:lpwstr>
  </property>
</Properties>
</file>