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9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0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7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5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0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1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3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6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6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91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B2C36-E0BC-436B-91E9-1F2DA0B5786D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E0842-79E1-4F23-8F42-EA98AE9D0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7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cientific paper with long abstrac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4" t="7552" r="24765" b="3931"/>
          <a:stretch/>
        </p:blipFill>
        <p:spPr bwMode="auto">
          <a:xfrm>
            <a:off x="4267200" y="1804814"/>
            <a:ext cx="4876800" cy="478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Abstract</a:t>
            </a:r>
            <a:endParaRPr lang="en-US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Second most important part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Shortened version of paper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Should include:</a:t>
            </a:r>
          </a:p>
          <a:p>
            <a:pPr marL="1142971" lvl="1" indent="-514338"/>
            <a:r>
              <a:rPr lang="en-US" sz="2000" dirty="0">
                <a:latin typeface="Arial" pitchFamily="34" charset="0"/>
                <a:cs typeface="Arial" pitchFamily="34" charset="0"/>
              </a:rPr>
              <a:t>Objectives</a:t>
            </a:r>
          </a:p>
          <a:p>
            <a:pPr marL="1142971" lvl="1" indent="-514338"/>
            <a:r>
              <a:rPr lang="en-US" sz="2000" dirty="0">
                <a:latin typeface="Arial" pitchFamily="34" charset="0"/>
                <a:cs typeface="Arial" pitchFamily="34" charset="0"/>
              </a:rPr>
              <a:t>How</a:t>
            </a:r>
          </a:p>
          <a:p>
            <a:pPr marL="1142971" lvl="1" indent="-514338"/>
            <a:r>
              <a:rPr lang="en-US" sz="2000" dirty="0">
                <a:latin typeface="Arial" pitchFamily="34" charset="0"/>
                <a:cs typeface="Arial" pitchFamily="34" charset="0"/>
              </a:rPr>
              <a:t>Results</a:t>
            </a:r>
          </a:p>
          <a:p>
            <a:pPr marL="1142971" lvl="1" indent="-514338"/>
            <a:r>
              <a:rPr lang="en-US" sz="2000" dirty="0">
                <a:latin typeface="Arial" pitchFamily="34" charset="0"/>
                <a:cs typeface="Arial" pitchFamily="34" charset="0"/>
              </a:rPr>
              <a:t>Significance</a:t>
            </a:r>
          </a:p>
          <a:p>
            <a:pPr marL="231775" indent="-231775"/>
            <a:r>
              <a:rPr lang="en-US" sz="2400" dirty="0">
                <a:latin typeface="Arial" pitchFamily="34" charset="0"/>
                <a:cs typeface="Arial" pitchFamily="34" charset="0"/>
              </a:rPr>
              <a:t>Short and sweet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01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US" sz="6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Sets up your paper and put in context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Discuss:</a:t>
            </a:r>
          </a:p>
          <a:p>
            <a:pPr marL="1142971" lvl="1" indent="-514338"/>
            <a:r>
              <a:rPr lang="en-US" dirty="0">
                <a:latin typeface="Arial" pitchFamily="34" charset="0"/>
                <a:cs typeface="Arial" pitchFamily="34" charset="0"/>
              </a:rPr>
              <a:t>R</a:t>
            </a:r>
            <a:r>
              <a:rPr lang="en-US" dirty="0">
                <a:latin typeface="Arial" pitchFamily="34" charset="0"/>
                <a:cs typeface="Arial" pitchFamily="34" charset="0"/>
              </a:rPr>
              <a:t>esults and conclusions of previous literature</a:t>
            </a:r>
          </a:p>
          <a:p>
            <a:pPr marL="1142971" lvl="1" indent="-514338"/>
            <a:r>
              <a:rPr lang="en-US" dirty="0">
                <a:latin typeface="Arial" pitchFamily="34" charset="0"/>
                <a:cs typeface="Arial" pitchFamily="34" charset="0"/>
              </a:rPr>
              <a:t>Holes in current knowledge</a:t>
            </a:r>
          </a:p>
          <a:p>
            <a:pPr lvl="0"/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Structure:</a:t>
            </a:r>
          </a:p>
          <a:p>
            <a:pPr lvl="0"/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How to write: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071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46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Abstract</vt:lpstr>
      <vt:lpstr>Introduction</vt:lpstr>
    </vt:vector>
  </TitlesOfParts>
  <Company>Hanover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</dc:title>
  <dc:creator>Brian Gall</dc:creator>
  <cp:lastModifiedBy>Brian Gall</cp:lastModifiedBy>
  <cp:revision>1</cp:revision>
  <dcterms:created xsi:type="dcterms:W3CDTF">2019-11-11T16:53:53Z</dcterms:created>
  <dcterms:modified xsi:type="dcterms:W3CDTF">2019-11-11T16:59:17Z</dcterms:modified>
</cp:coreProperties>
</file>