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7A5CF-E61B-FE1A-3B21-24F00DD4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55B8C-1C15-E8E8-108D-C283547F8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51AD0-0F54-1C6D-7184-F096B2B8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83D1E-EB9B-3BB8-DBAF-67B472B7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898EF-35F5-A792-E52F-9EAAB704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C812B-E71E-760D-E449-045D7532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7A5E4-4332-FC5F-9D95-4994DE84F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77048-1355-8CB5-C2B9-EEA4FF74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5F778-8C10-EEDB-F076-70AB3E55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2DA1C-A6B1-8CA8-166C-119D66CF0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F44D5-8FBD-5149-FC5F-8C7AC3647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FAC0D-5826-EA22-F7B5-1CE642D10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625BA-F149-BCB6-6F37-53E79F5F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F7E4C-71FB-99C9-1958-7AD088ABE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A987F-0F1A-3739-1690-8B49986B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2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873F-9F94-FCFD-52CA-16216EDE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51F99-5B86-B0E1-B7E1-30A571044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AC18F-7B6D-EACB-3DF7-9DF0AF18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53746-DB38-CCCD-0AA9-749334E3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AEDB0-0C2A-E63B-7725-F268A9BE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78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6CFF-CCE8-CB69-25CD-2E7C237F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8E265-9822-6AC9-9B9B-70F922F9A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05429-91C2-DEB1-EEF9-78CC46B1B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3475-ACF6-4CB0-4109-4BED2158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8F05A-F495-4C72-0C06-93963C5D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1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D7F8-F334-30D0-9E32-73F647054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5F722-869A-D2FD-60C0-3115A7709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CACB-917F-C620-85C0-D19314691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52CD6-398D-BC2D-45DB-88C2DF60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1BCB8-FDA4-B92F-7752-CE697436B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8B5E5-0646-65BE-A825-BF98A200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64F8-6B2B-5AD4-19CB-07458987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62119-2518-1F75-C4C6-BDE926DC2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19E5D-D99C-7933-2FA6-7BFE7DB10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F24E1-FB1F-48F6-A1DE-9E08EFC220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12B6E-E288-E6D4-9585-A0F515F5A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28346C-1C6C-FB45-5BDF-A412A238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762F4-E5E7-B135-A23A-1A6A929B8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414DE1-CBFD-B4A3-D473-E7757331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0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1AF3C-B4E3-4620-7DA0-A8559101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F459D-A163-A1A0-4E00-E6CC197AD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FC5C6-75D7-D651-CE5D-4FEB5604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964E4-7626-01DA-6BE1-3A7B9448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4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7ECEB-6B4E-3207-7E61-75EA7ABF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14884A-AC8B-36BA-5DAF-2BA5DC11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C6509-8890-8942-F8BA-01A316EC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1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25BB-4473-2D20-D25D-A62EE59A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C653E-9A75-F075-C9B2-67115735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B3B2C-296C-2104-6E45-9CE9A788E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26FF5-561D-8F3A-892F-9B3021F6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F76D4-AD26-BA08-2E75-0072D544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980C9-9A0D-816A-9B93-E0A9C497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0C80-C920-833E-7BCA-AEE18BF3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DEBD3-9C6F-E47B-E0EC-A5565EFC2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615D1-69EB-F36B-D568-B4A1E36C0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D11BF-FAB0-B97C-77D5-B14D65C3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02735-253F-A01F-084F-56608627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76E0A-6271-5D6A-EE98-B05A2BD3B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A1DFC-0128-041D-6448-77AF94E7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E4F93-331A-9EA7-34B5-9C22DAB4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AD333-E151-EAB2-9FCC-F2F23377D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B81415-9937-4CBD-961F-E0C614475AF0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74D08-6A0D-D41B-35F3-90E732F03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EDB16-0F13-364D-5200-6B2D46239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80F21F-F730-409B-881E-9F8E3D86E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0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holding signs and holding signs&#10;&#10;Description automatically generated">
            <a:extLst>
              <a:ext uri="{FF2B5EF4-FFF2-40B4-BE49-F238E27FC236}">
                <a16:creationId xmlns:a16="http://schemas.microsoft.com/office/drawing/2014/main" id="{F22C76A0-0006-DC0E-8BB5-8DBA93353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7" y="2319454"/>
            <a:ext cx="6389649" cy="425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C6C85A-E2DD-CB9E-28E4-4F0E0E8C9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46399"/>
            <a:ext cx="9144000" cy="2387600"/>
          </a:xfrm>
        </p:spPr>
        <p:txBody>
          <a:bodyPr/>
          <a:lstStyle/>
          <a:p>
            <a:r>
              <a:rPr lang="en-US" dirty="0"/>
              <a:t>Talk Title: Presentation Template ENV260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F0EA9-E835-F320-8D8F-513D724DC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0953" y="6058737"/>
            <a:ext cx="1758455" cy="520483"/>
          </a:xfrm>
        </p:spPr>
        <p:txBody>
          <a:bodyPr/>
          <a:lstStyle/>
          <a:p>
            <a:r>
              <a:rPr lang="en-US" dirty="0"/>
              <a:t>NAME</a:t>
            </a:r>
          </a:p>
        </p:txBody>
      </p:sp>
      <p:pic>
        <p:nvPicPr>
          <p:cNvPr id="9" name="Picture 8" descr="A group of postage stamps with images of earth and birds&#10;&#10;Description automatically generated">
            <a:extLst>
              <a:ext uri="{FF2B5EF4-FFF2-40B4-BE49-F238E27FC236}">
                <a16:creationId xmlns:a16="http://schemas.microsoft.com/office/drawing/2014/main" id="{950E5DFC-10C8-D2E2-0A46-745A71232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80" y="2434130"/>
            <a:ext cx="5095203" cy="328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2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D1887-747F-F89C-455E-32D6C78D1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7" name="Content Placeholder 6" descr="A forest fire with trees and smoke&#10;&#10;Description automatically generated">
            <a:extLst>
              <a:ext uri="{FF2B5EF4-FFF2-40B4-BE49-F238E27FC236}">
                <a16:creationId xmlns:a16="http://schemas.microsoft.com/office/drawing/2014/main" id="{23932809-6031-7CCC-016D-F750C84AA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33" y="2506662"/>
            <a:ext cx="6524967" cy="4351338"/>
          </a:xfrm>
        </p:spPr>
      </p:pic>
      <p:pic>
        <p:nvPicPr>
          <p:cNvPr id="9" name="Picture 8" descr="A fire in the forest&#10;&#10;Description automatically generated">
            <a:extLst>
              <a:ext uri="{FF2B5EF4-FFF2-40B4-BE49-F238E27FC236}">
                <a16:creationId xmlns:a16="http://schemas.microsoft.com/office/drawing/2014/main" id="{E6A9207C-F7CB-3386-3F49-BCE5CAC8F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95" y="0"/>
            <a:ext cx="3812414" cy="25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1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1446-A380-C751-62B4-FB0F9B7A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forest fires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0BC7-303E-3663-D22F-57627E2C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they</a:t>
            </a:r>
          </a:p>
          <a:p>
            <a:r>
              <a:rPr lang="en-US" dirty="0"/>
              <a:t>Causes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n-US" dirty="0"/>
              <a:t>Anthropogenic</a:t>
            </a:r>
          </a:p>
          <a:p>
            <a:pPr lvl="1">
              <a:buFont typeface="Aptos" panose="020B0004020202020204" pitchFamily="34" charset="0"/>
              <a:buChar char="–"/>
            </a:pPr>
            <a:r>
              <a:rPr lang="en-US" dirty="0"/>
              <a:t>Natural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70D49-83A7-4FAD-2659-0EEC6A346368}"/>
              </a:ext>
            </a:extLst>
          </p:cNvPr>
          <p:cNvSpPr txBox="1"/>
          <p:nvPr/>
        </p:nvSpPr>
        <p:spPr>
          <a:xfrm>
            <a:off x="7148769" y="4522708"/>
            <a:ext cx="33096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Pictures should fill the empty space and help link to the ideas you have listed in bullets </a:t>
            </a:r>
          </a:p>
        </p:txBody>
      </p:sp>
    </p:spTree>
    <p:extLst>
      <p:ext uri="{BB962C8B-B14F-4D97-AF65-F5344CB8AC3E}">
        <p14:creationId xmlns:p14="http://schemas.microsoft.com/office/powerpoint/2010/main" val="301423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1446-A380-C751-62B4-FB0F9B7A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0BC7-303E-3663-D22F-57627E2C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response (let it burn!)</a:t>
            </a:r>
          </a:p>
          <a:p>
            <a:r>
              <a:rPr lang="en-US" dirty="0"/>
              <a:t>Control</a:t>
            </a:r>
          </a:p>
          <a:p>
            <a:r>
              <a:rPr lang="en-US" dirty="0"/>
              <a:t>Extinguish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5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1446-A380-C751-62B4-FB0F9B7A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influencing fire intensity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0BC7-303E-3663-D22F-57627E2C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Temperature</a:t>
            </a:r>
          </a:p>
          <a:p>
            <a:r>
              <a:rPr lang="en-US" dirty="0"/>
              <a:t>Wind</a:t>
            </a:r>
          </a:p>
          <a:p>
            <a:r>
              <a:rPr lang="en-US" dirty="0"/>
              <a:t>Tinder</a:t>
            </a:r>
          </a:p>
          <a:p>
            <a:r>
              <a:rPr lang="en-US" dirty="0"/>
              <a:t>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1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01446-A380-C751-62B4-FB0F9B7A7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0BC7-303E-3663-D22F-57627E2C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claim:</a:t>
            </a:r>
          </a:p>
          <a:p>
            <a:r>
              <a:rPr lang="en-US" dirty="0"/>
              <a:t>Evidence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0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63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Talk Title: Presentation Template ENV260 </vt:lpstr>
      <vt:lpstr>Overview</vt:lpstr>
      <vt:lpstr>What are forest fires</vt:lpstr>
      <vt:lpstr>Potential Responses</vt:lpstr>
      <vt:lpstr>Factors influencing fire intensity</vt:lpstr>
      <vt:lpstr>Link to climate change</vt:lpstr>
    </vt:vector>
  </TitlesOfParts>
  <Company>Hanover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Title: Presentation Template ENV260 </dc:title>
  <dc:creator>Brian Gall</dc:creator>
  <cp:lastModifiedBy>Brian Gall</cp:lastModifiedBy>
  <cp:revision>1</cp:revision>
  <dcterms:created xsi:type="dcterms:W3CDTF">2024-01-11T13:08:24Z</dcterms:created>
  <dcterms:modified xsi:type="dcterms:W3CDTF">2024-01-11T16:38:14Z</dcterms:modified>
</cp:coreProperties>
</file>