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6" r:id="rId3"/>
    <p:sldId id="27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87" autoAdjust="0"/>
  </p:normalViewPr>
  <p:slideViewPr>
    <p:cSldViewPr>
      <p:cViewPr varScale="1">
        <p:scale>
          <a:sx n="81" d="100"/>
          <a:sy n="81" d="100"/>
        </p:scale>
        <p:origin x="42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439F6-A066-4386-9399-F8F26CE90982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5BDD6-97F4-40CE-AAFF-3B7EEA04E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4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E8F0-7AFE-46DC-959D-E1A8B83D90B2}" type="datetime1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33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664-46CB-41D7-9ED6-B02C0F94410C}" type="datetime1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2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2CCF-05E8-49EC-94E5-520C0B807688}" type="datetime1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4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357D-0753-4291-A2D6-143D516ED85C}" type="datetime1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0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D0DB-601A-4196-9E70-ACE8C9D2DAD7}" type="datetime1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03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C719-E53F-4E3E-A858-15EDE2F8E504}" type="datetime1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6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F8F2-368C-4622-AB0B-973A84789136}" type="datetime1">
              <a:rPr lang="en-GB" smtClean="0"/>
              <a:t>02/04/2024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4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7CDE-BAF4-46B0-A605-CE121AE0723D}" type="datetime1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79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5DBA-41B5-4878-9628-55F24D5F43A4}" type="datetime1">
              <a:rPr lang="en-GB" smtClean="0"/>
              <a:t>02/04/2024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36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3A50-8C47-4E4E-8189-0729E2AF4B29}" type="datetime1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23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916B-BA5F-482E-A503-B2C3B045E61A}" type="datetime1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A3C4B-719D-41E8-B09B-43ED1C92ADFB}" type="datetime1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F382A-4834-4D3C-BEE9-9B87272B3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25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group members at top</a:t>
            </a:r>
          </a:p>
          <a:p>
            <a:r>
              <a:rPr lang="en-US" dirty="0"/>
              <a:t>Group picture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69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15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675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379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76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06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95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357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943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5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9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7898" y="23447"/>
            <a:ext cx="934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Eukarya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83152" y="23447"/>
            <a:ext cx="103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Animalia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466451" y="23447"/>
            <a:ext cx="1170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 err="1"/>
              <a:t>Nematoda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70031" y="23446"/>
            <a:ext cx="2265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 if needed,</a:t>
            </a:r>
          </a:p>
          <a:p>
            <a:pPr algn="ctr"/>
            <a:r>
              <a:rPr lang="en-US" dirty="0"/>
              <a:t>Otherwise leave blank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847528" y="1881849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See the next slide for example on the headings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slide number at the bottom should be “brought to the front” to ensure it’s not covered by a picture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ONE slide per the lowest taxonomic level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Multiple pictures to highlight the organism are fine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Links to YouTube or Rumble video’s are also fine. You can also embed your videos, just make sure they will play on a PC (MAC videos are often a problem)</a:t>
            </a:r>
            <a:endParaRPr lang="en-GB" sz="28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2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E56CC8-874C-4C91-BF12-BAFAFD92161A}"/>
              </a:ext>
            </a:extLst>
          </p:cNvPr>
          <p:cNvSpPr txBox="1"/>
          <p:nvPr/>
        </p:nvSpPr>
        <p:spPr>
          <a:xfrm>
            <a:off x="3287633" y="1152702"/>
            <a:ext cx="7164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RULES SLIDE, delete this once you start</a:t>
            </a:r>
          </a:p>
        </p:txBody>
      </p:sp>
    </p:spTree>
    <p:extLst>
      <p:ext uri="{BB962C8B-B14F-4D97-AF65-F5344CB8AC3E}">
        <p14:creationId xmlns:p14="http://schemas.microsoft.com/office/powerpoint/2010/main" val="3822824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5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2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7898" y="23447"/>
            <a:ext cx="934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Eukarya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83152" y="23447"/>
            <a:ext cx="103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Animalia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466451" y="23447"/>
            <a:ext cx="1170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 err="1"/>
              <a:t>Nematoda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701874" y="2344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320918" y="23446"/>
            <a:ext cx="739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3672" y="714059"/>
            <a:ext cx="7164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 SLIDE, delete this once you start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3</a:t>
            </a:fld>
            <a:endParaRPr lang="en-GB" dirty="0"/>
          </a:p>
        </p:txBody>
      </p:sp>
      <p:pic>
        <p:nvPicPr>
          <p:cNvPr id="1026" name="Picture 2" descr="Image result for roundworm">
            <a:extLst>
              <a:ext uri="{FF2B5EF4-FFF2-40B4-BE49-F238E27FC236}">
                <a16:creationId xmlns:a16="http://schemas.microsoft.com/office/drawing/2014/main" id="{2A3AA3F0-4C5B-46FC-8DC6-2F840CB25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544" y="1237279"/>
            <a:ext cx="8507288" cy="499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38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19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136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44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76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419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947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Domain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696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Kingdom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29898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Phylum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80645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Class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68729" y="23447"/>
            <a:ext cx="104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Order</a:t>
            </a:r>
          </a:p>
          <a:p>
            <a:pPr algn="ctr"/>
            <a:r>
              <a:rPr lang="en-US" dirty="0"/>
              <a:t>Add here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F382A-4834-4D3C-BEE9-9B87272B39A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161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423</Words>
  <Application>Microsoft Office PowerPoint</Application>
  <PresentationFormat>Widescreen</PresentationFormat>
  <Paragraphs>230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COVER PAGE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Gall, Brian</dc:creator>
  <cp:lastModifiedBy>Brian Gall</cp:lastModifiedBy>
  <cp:revision>6</cp:revision>
  <dcterms:created xsi:type="dcterms:W3CDTF">2015-04-07T11:59:32Z</dcterms:created>
  <dcterms:modified xsi:type="dcterms:W3CDTF">2024-04-02T14:07:34Z</dcterms:modified>
</cp:coreProperties>
</file>