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2" r:id="rId5"/>
    <p:sldId id="259" r:id="rId6"/>
    <p:sldId id="260" r:id="rId7"/>
    <p:sldId id="273" r:id="rId8"/>
    <p:sldId id="274" r:id="rId9"/>
    <p:sldId id="275" r:id="rId10"/>
    <p:sldId id="261" r:id="rId11"/>
    <p:sldId id="262" r:id="rId12"/>
    <p:sldId id="276" r:id="rId13"/>
    <p:sldId id="263" r:id="rId14"/>
    <p:sldId id="264" r:id="rId15"/>
    <p:sldId id="265" r:id="rId16"/>
    <p:sldId id="277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80" autoAdjust="0"/>
  </p:normalViewPr>
  <p:slideViewPr>
    <p:cSldViewPr>
      <p:cViewPr varScale="1">
        <p:scale>
          <a:sx n="68" d="100"/>
          <a:sy n="68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F4C4E-6267-4B36-A4B6-869A977B5E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0DBF4-1293-4547-B964-287D1F061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2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all other forms of photography – taking pictures of </a:t>
            </a:r>
            <a:r>
              <a:rPr lang="en-US" dirty="0" err="1"/>
              <a:t>herps</a:t>
            </a:r>
            <a:r>
              <a:rPr lang="en-US" baseline="0" dirty="0"/>
              <a:t> (or any living animals) is an art</a:t>
            </a:r>
          </a:p>
          <a:p>
            <a:r>
              <a:rPr lang="en-US" baseline="0" dirty="0"/>
              <a:t>Takes years of practice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0DBF4-1293-4547-B964-287D1F0611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44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requires a TON of knowledge about your subject</a:t>
            </a:r>
          </a:p>
          <a:p>
            <a:r>
              <a:rPr lang="en-US" dirty="0"/>
              <a:t>Have to know what they like and don’t like,</a:t>
            </a:r>
            <a:r>
              <a:rPr lang="en-US" baseline="0" dirty="0"/>
              <a:t> how they act normally, to get them to do what you want</a:t>
            </a:r>
          </a:p>
          <a:p>
            <a:endParaRPr lang="en-US" baseline="0" dirty="0"/>
          </a:p>
          <a:p>
            <a:r>
              <a:rPr lang="en-US" baseline="0" dirty="0"/>
              <a:t>A lot like taking pictures of children – </a:t>
            </a:r>
            <a:r>
              <a:rPr lang="en-US" baseline="0" dirty="0" err="1"/>
              <a:t>gotta</a:t>
            </a:r>
            <a:r>
              <a:rPr lang="en-US" baseline="0" dirty="0"/>
              <a:t> keep them happy!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0DBF4-1293-4547-B964-287D1F0611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7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32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1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6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43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6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55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42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7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9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6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A43E5-F00C-41A4-8CB8-8C382FFAD1EE}" type="datetimeFigureOut">
              <a:rPr lang="en-GB" smtClean="0"/>
              <a:t>30/04/2025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698E-8D98-40AD-9950-CCEA9E51F3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228600"/>
            <a:ext cx="7772400" cy="1470025"/>
          </a:xfrm>
        </p:spPr>
        <p:txBody>
          <a:bodyPr/>
          <a:lstStyle/>
          <a:p>
            <a:r>
              <a:rPr lang="en-US" dirty="0"/>
              <a:t>Intro to </a:t>
            </a:r>
            <a:r>
              <a:rPr lang="en-US" dirty="0" err="1"/>
              <a:t>Herp</a:t>
            </a:r>
            <a:r>
              <a:rPr lang="en-US" dirty="0"/>
              <a:t> Photography</a:t>
            </a:r>
            <a:endParaRPr lang="en-GB" dirty="0"/>
          </a:p>
        </p:txBody>
      </p:sp>
      <p:pic>
        <p:nvPicPr>
          <p:cNvPr id="1026" name="Picture 2" descr="E:\Personal Files\Pictures\Herps\IMG_0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940063"/>
            <a:ext cx="5749833" cy="56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5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686800" cy="654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99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0" b="24210"/>
          <a:stretch/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53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8381-7DA7-94E6-6A28-E967D758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and white snake on the ground&#10;&#10;Description automatically generated with medium confidence">
            <a:extLst>
              <a:ext uri="{FF2B5EF4-FFF2-40B4-BE49-F238E27FC236}">
                <a16:creationId xmlns:a16="http://schemas.microsoft.com/office/drawing/2014/main" id="{59DC0D65-0FE4-031D-1007-F095E2B61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3579"/>
            <a:ext cx="8757709" cy="6568282"/>
          </a:xfrm>
        </p:spPr>
      </p:pic>
    </p:spTree>
    <p:extLst>
      <p:ext uri="{BB962C8B-B14F-4D97-AF65-F5344CB8AC3E}">
        <p14:creationId xmlns:p14="http://schemas.microsoft.com/office/powerpoint/2010/main" val="106773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468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991600" cy="599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2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E:\Personal Files\Pictures\Taricha\Gravid femal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233"/>
            <a:ext cx="9144000" cy="637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548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318B-63D0-F550-C174-B223C425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alamander, wooden&#10;&#10;Description automatically generated">
            <a:extLst>
              <a:ext uri="{FF2B5EF4-FFF2-40B4-BE49-F238E27FC236}">
                <a16:creationId xmlns:a16="http://schemas.microsoft.com/office/drawing/2014/main" id="{A7C75878-6830-2D04-FC56-DE4C848B2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" y="76509"/>
            <a:ext cx="10058400" cy="6704982"/>
          </a:xfrm>
        </p:spPr>
      </p:pic>
      <p:pic>
        <p:nvPicPr>
          <p:cNvPr id="7" name="Picture 6" descr="A frog on a log&#10;&#10;Description automatically generated with low confidence">
            <a:extLst>
              <a:ext uri="{FF2B5EF4-FFF2-40B4-BE49-F238E27FC236}">
                <a16:creationId xmlns:a16="http://schemas.microsoft.com/office/drawing/2014/main" id="{3C469CB0-C4DD-9F5A-FC88-02C7291F9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58" y="2694135"/>
            <a:ext cx="5623560" cy="4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"/>
            <a:ext cx="9143999" cy="685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9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8462211" cy="712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10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"/>
            <a:ext cx="9661525" cy="644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www.nyfa.edu/student-resources/wp-content/uploads/2014/09/Neusiedler-am-see-fine-art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7" y="13648"/>
            <a:ext cx="10221186" cy="68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4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991600" cy="59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17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8991600" cy="599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9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867410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08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http://wac.450f.edgecastcdn.net/80450F/knue.com/files/2013/04/Desert_Rain_Frog_I.png?w=600&amp;h=0&amp;zc=1&amp;s=0&amp;a=t&amp;q=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12" y="-76200"/>
            <a:ext cx="12382498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6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0" y="0"/>
            <a:ext cx="10400390" cy="6933594"/>
          </a:xfrm>
        </p:spPr>
      </p:pic>
    </p:spTree>
    <p:extLst>
      <p:ext uri="{BB962C8B-B14F-4D97-AF65-F5344CB8AC3E}">
        <p14:creationId xmlns:p14="http://schemas.microsoft.com/office/powerpoint/2010/main" val="393725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152400"/>
            <a:ext cx="6019800" cy="1143000"/>
          </a:xfrm>
        </p:spPr>
        <p:txBody>
          <a:bodyPr/>
          <a:lstStyle/>
          <a:p>
            <a:r>
              <a:rPr lang="en-US" dirty="0"/>
              <a:t>Things to Consider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720973" cy="1912934"/>
          </a:xfrm>
        </p:spPr>
        <p:txBody>
          <a:bodyPr/>
          <a:lstStyle/>
          <a:p>
            <a:r>
              <a:rPr lang="en-US" dirty="0"/>
              <a:t>Get the whole animal</a:t>
            </a:r>
          </a:p>
          <a:p>
            <a:r>
              <a:rPr lang="en-US" dirty="0"/>
              <a:t>Facing you</a:t>
            </a:r>
          </a:p>
          <a:p>
            <a:r>
              <a:rPr lang="en-US" dirty="0"/>
              <a:t>Background!</a:t>
            </a:r>
          </a:p>
        </p:txBody>
      </p:sp>
      <p:pic>
        <p:nvPicPr>
          <p:cNvPr id="5" name="Picture 4" descr="A green lizard on the ground&#10;&#10;Description automatically generated with low confidence">
            <a:extLst>
              <a:ext uri="{FF2B5EF4-FFF2-40B4-BE49-F238E27FC236}">
                <a16:creationId xmlns:a16="http://schemas.microsoft.com/office/drawing/2014/main" id="{86EBAA0F-3BCC-0F71-E3A3-90DEA508B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9200" y="148590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/>
              <a:t>Additional Tips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4525963"/>
          </a:xfrm>
        </p:spPr>
        <p:txBody>
          <a:bodyPr/>
          <a:lstStyle/>
          <a:p>
            <a:r>
              <a:rPr lang="en-US" dirty="0"/>
              <a:t>Get them cold</a:t>
            </a:r>
          </a:p>
          <a:p>
            <a:r>
              <a:rPr lang="en-US" dirty="0"/>
              <a:t>Keep them moist</a:t>
            </a:r>
          </a:p>
          <a:p>
            <a:r>
              <a:rPr lang="en-US" dirty="0">
                <a:solidFill>
                  <a:srgbClr val="F0720A"/>
                </a:solidFill>
              </a:rPr>
              <a:t>Touch them, but don’t touch them</a:t>
            </a:r>
          </a:p>
          <a:p>
            <a:r>
              <a:rPr lang="en-US" dirty="0">
                <a:solidFill>
                  <a:srgbClr val="F0720A"/>
                </a:solidFill>
              </a:rPr>
              <a:t>Make them feel “safe”</a:t>
            </a:r>
          </a:p>
        </p:txBody>
      </p:sp>
      <p:pic>
        <p:nvPicPr>
          <p:cNvPr id="5122" name="Picture 2" descr="https://bushsnobinafrica.files.wordpress.com/2014/08/snake-in-fridge-at-home-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26" y="3429001"/>
            <a:ext cx="4565650" cy="317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0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1D4F8-CE07-24AF-CCA0-9C9823A7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Play, FIND THE PROBLEM!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3CA91-AA21-0468-BD81-ED5A769AF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5732772-AA94-5DFC-D9A1-4614CD9E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79578"/>
            <a:ext cx="8915400" cy="668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1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ADC8-165D-9E6F-F2E1-43526722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5461-349E-443F-CB25-BABA23978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92256-AFEB-0BB0-605B-EE937664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282"/>
            <a:ext cx="8759573" cy="656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31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B4916-02D2-EE0D-C879-92FDC76A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1EB3B-99AD-456D-3BF7-33191116C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2E3359-8353-0102-244D-98C8C823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447800" y="114425"/>
            <a:ext cx="8839199" cy="6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114</Words>
  <Application>Microsoft Office PowerPoint</Application>
  <PresentationFormat>Widescreen</PresentationFormat>
  <Paragraphs>19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Intro to Herp Photography</vt:lpstr>
      <vt:lpstr>PowerPoint Presentation</vt:lpstr>
      <vt:lpstr>PowerPoint Presentation</vt:lpstr>
      <vt:lpstr>PowerPoint Presentation</vt:lpstr>
      <vt:lpstr>Things to Consider</vt:lpstr>
      <vt:lpstr>Additional Tips</vt:lpstr>
      <vt:lpstr>Let’s Play, FIND THE PROBLEM!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Herp Photography</dc:title>
  <dc:creator>Gall, Brian</dc:creator>
  <cp:lastModifiedBy>Brian Gall</cp:lastModifiedBy>
  <cp:revision>8</cp:revision>
  <dcterms:created xsi:type="dcterms:W3CDTF">2016-05-04T12:36:29Z</dcterms:created>
  <dcterms:modified xsi:type="dcterms:W3CDTF">2025-04-30T17:08:31Z</dcterms:modified>
</cp:coreProperties>
</file>