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0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1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0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6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4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6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1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1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8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E59BD-CC79-452E-88A1-001E02DB1DEC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73D7E-8DEA-4D45-B3B2-3C9C1563E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31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1"/>
          <a:stretch/>
        </p:blipFill>
        <p:spPr bwMode="auto">
          <a:xfrm rot="21441659">
            <a:off x="873018" y="204479"/>
            <a:ext cx="7464618" cy="6492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2971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Gall, Brian</dc:creator>
  <cp:lastModifiedBy>Brian Gall</cp:lastModifiedBy>
  <cp:revision>4</cp:revision>
  <cp:lastPrinted>2020-09-22T12:48:47Z</cp:lastPrinted>
  <dcterms:created xsi:type="dcterms:W3CDTF">2013-09-30T19:23:50Z</dcterms:created>
  <dcterms:modified xsi:type="dcterms:W3CDTF">2020-09-22T13:24:49Z</dcterms:modified>
</cp:coreProperties>
</file>